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48" r:id="rId4"/>
  </p:sldMasterIdLst>
  <p:notesMasterIdLst>
    <p:notesMasterId r:id="rId51"/>
  </p:notesMasterIdLst>
  <p:sldIdLst>
    <p:sldId id="405" r:id="rId5"/>
    <p:sldId id="496" r:id="rId6"/>
    <p:sldId id="498" r:id="rId7"/>
    <p:sldId id="1880" r:id="rId8"/>
    <p:sldId id="1900" r:id="rId9"/>
    <p:sldId id="1915" r:id="rId10"/>
    <p:sldId id="1883" r:id="rId11"/>
    <p:sldId id="1881" r:id="rId12"/>
    <p:sldId id="1884" r:id="rId13"/>
    <p:sldId id="270" r:id="rId14"/>
    <p:sldId id="1887" r:id="rId15"/>
    <p:sldId id="271" r:id="rId16"/>
    <p:sldId id="273" r:id="rId17"/>
    <p:sldId id="276" r:id="rId18"/>
    <p:sldId id="1910" r:id="rId19"/>
    <p:sldId id="1871" r:id="rId20"/>
    <p:sldId id="1885" r:id="rId21"/>
    <p:sldId id="282" r:id="rId22"/>
    <p:sldId id="1911" r:id="rId23"/>
    <p:sldId id="1912" r:id="rId24"/>
    <p:sldId id="1913" r:id="rId25"/>
    <p:sldId id="1916" r:id="rId26"/>
    <p:sldId id="1917" r:id="rId27"/>
    <p:sldId id="274" r:id="rId28"/>
    <p:sldId id="259" r:id="rId29"/>
    <p:sldId id="261" r:id="rId30"/>
    <p:sldId id="268" r:id="rId31"/>
    <p:sldId id="275" r:id="rId32"/>
    <p:sldId id="1918" r:id="rId33"/>
    <p:sldId id="277" r:id="rId34"/>
    <p:sldId id="1922" r:id="rId35"/>
    <p:sldId id="278" r:id="rId36"/>
    <p:sldId id="279" r:id="rId37"/>
    <p:sldId id="1923" r:id="rId38"/>
    <p:sldId id="280" r:id="rId39"/>
    <p:sldId id="1924" r:id="rId40"/>
    <p:sldId id="281" r:id="rId41"/>
    <p:sldId id="1925" r:id="rId42"/>
    <p:sldId id="1919" r:id="rId43"/>
    <p:sldId id="1926" r:id="rId44"/>
    <p:sldId id="283" r:id="rId45"/>
    <p:sldId id="284" r:id="rId46"/>
    <p:sldId id="257" r:id="rId47"/>
    <p:sldId id="286" r:id="rId48"/>
    <p:sldId id="287" r:id="rId49"/>
    <p:sldId id="288" r:id="rId5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DA53E-F776-1641-B1C7-CF0B327F1CF1}" v="629" dt="2022-04-18T17:45:35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0136"/>
  </p:normalViewPr>
  <p:slideViewPr>
    <p:cSldViewPr snapToGrid="0">
      <p:cViewPr varScale="1">
        <p:scale>
          <a:sx n="100" d="100"/>
          <a:sy n="100" d="100"/>
        </p:scale>
        <p:origin x="904" y="16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D0E66BBC-E949-4F9D-B50E-68F88D0C121F}"/>
    <pc:docChg chg="delSld">
      <pc:chgData name="Khattab, Sherif" userId="c83b1e15-36f3-4f46-aceb-05aac24c545e" providerId="ADAL" clId="{D0E66BBC-E949-4F9D-B50E-68F88D0C121F}" dt="2022-04-11T15:31:08.665" v="0" actId="2696"/>
      <pc:docMkLst>
        <pc:docMk/>
      </pc:docMkLst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636673855" sldId="187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296012957" sldId="187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567099693" sldId="187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3101208" sldId="187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555793468" sldId="187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840067507" sldId="187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883128657" sldId="1877"/>
        </pc:sldMkLst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F01A6DC3-16A1-D441-801E-ECA1C1A4FB6E}"/>
    <pc:docChg chg="addSld delSld modSld delMainMaster">
      <pc:chgData name="Khattab, Sherif" userId="c83b1e15-36f3-4f46-aceb-05aac24c545e" providerId="ADAL" clId="{F01A6DC3-16A1-D441-801E-ECA1C1A4FB6E}" dt="2021-12-01T13:24:11.609" v="4" actId="2696"/>
      <pc:docMkLst>
        <pc:docMk/>
      </pc:docMkLst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38091996" sldId="25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451020739" sldId="26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76756560" sldId="26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9209339" sldId="26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21258382" sldId="26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600817762" sldId="27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47366534" sldId="27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021670718" sldId="27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64136089" sldId="34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715873185" sldId="18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38271961" sldId="188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39087927" sldId="1881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2108094252" sldId="1882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4202727535" sldId="188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37398390" sldId="188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85324492" sldId="1885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2021015174" sldId="188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62944586" sldId="188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71115291" sldId="1888"/>
        </pc:sldMkLst>
      </pc:sld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157223614" sldId="2147483735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565117642" sldId="2147483736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24729583" sldId="2147483737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836342906" sldId="2147483738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861382884" sldId="2147483739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41070683" sldId="2147483740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1146455811" sldId="2147483741"/>
          </pc:sldLayoutMkLst>
        </pc:sldLayoutChg>
      </pc:sldMaster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3833346939" sldId="2147483742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802362180" sldId="2147483743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551907996" sldId="2147483744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753116482" sldId="2147483745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3A3F8944-458D-B545-890B-94E4EA6B8E8D}"/>
    <pc:docChg chg="modSld">
      <pc:chgData name="Khattab, Sherif" userId="c83b1e15-36f3-4f46-aceb-05aac24c545e" providerId="ADAL" clId="{3A3F8944-458D-B545-890B-94E4EA6B8E8D}" dt="2021-09-01T05:51:54.356" v="0"/>
      <pc:docMkLst>
        <pc:docMk/>
      </pc:docMkLst>
      <pc:sldChg chg="modSp">
        <pc:chgData name="Khattab, Sherif" userId="c83b1e15-36f3-4f46-aceb-05aac24c545e" providerId="ADAL" clId="{3A3F8944-458D-B545-890B-94E4EA6B8E8D}" dt="2021-09-01T05:51:54.356" v="0"/>
        <pc:sldMkLst>
          <pc:docMk/>
          <pc:sldMk cId="1894775455" sldId="405"/>
        </pc:sldMkLst>
        <pc:spChg chg="mod">
          <ac:chgData name="Khattab, Sherif" userId="c83b1e15-36f3-4f46-aceb-05aac24c545e" providerId="ADAL" clId="{3A3F8944-458D-B545-890B-94E4EA6B8E8D}" dt="2021-09-01T05:51:54.356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31422A64-77F1-4751-B13E-5821B15EFFEE}"/>
    <pc:docChg chg="undo custSel addSld delSld modSld sldOrd">
      <pc:chgData name="Khattab, Sherif" userId="c83b1e15-36f3-4f46-aceb-05aac24c545e" providerId="ADAL" clId="{31422A64-77F1-4751-B13E-5821B15EFFEE}" dt="2021-04-21T18:31:28.894" v="319" actId="47"/>
      <pc:docMkLst>
        <pc:docMk/>
      </pc:docMkLst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70504775" sldId="25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72598219" sldId="27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83791612" sldId="296"/>
        </pc:sldMkLst>
      </pc:sldChg>
      <pc:sldChg chg="addSp modSp mod">
        <pc:chgData name="Khattab, Sherif" userId="c83b1e15-36f3-4f46-aceb-05aac24c545e" providerId="ADAL" clId="{31422A64-77F1-4751-B13E-5821B15EFFEE}" dt="2021-04-21T18:24:22.284" v="158" actId="1076"/>
        <pc:sldMkLst>
          <pc:docMk/>
          <pc:sldMk cId="1705573844" sldId="317"/>
        </pc:sldMkLst>
        <pc:picChg chg="add mod">
          <ac:chgData name="Khattab, Sherif" userId="c83b1e15-36f3-4f46-aceb-05aac24c545e" providerId="ADAL" clId="{31422A64-77F1-4751-B13E-5821B15EFFEE}" dt="2021-04-21T18:24:22.284" v="158" actId="1076"/>
          <ac:picMkLst>
            <pc:docMk/>
            <pc:sldMk cId="1705573844" sldId="317"/>
            <ac:picMk id="3" creationId="{78DDBE84-619B-41BF-ADA1-01E845953239}"/>
          </ac:picMkLst>
        </pc:picChg>
      </pc:sldChg>
      <pc:sldChg chg="addSp delSp modSp mod">
        <pc:chgData name="Khattab, Sherif" userId="c83b1e15-36f3-4f46-aceb-05aac24c545e" providerId="ADAL" clId="{31422A64-77F1-4751-B13E-5821B15EFFEE}" dt="2021-04-21T18:25:22.301" v="174" actId="1076"/>
        <pc:sldMkLst>
          <pc:docMk/>
          <pc:sldMk cId="203120336" sldId="318"/>
        </pc:sldMkLst>
        <pc:spChg chg="mod">
          <ac:chgData name="Khattab, Sherif" userId="c83b1e15-36f3-4f46-aceb-05aac24c545e" providerId="ADAL" clId="{31422A64-77F1-4751-B13E-5821B15EFFEE}" dt="2021-04-21T18:25:19.907" v="172" actId="14100"/>
          <ac:spMkLst>
            <pc:docMk/>
            <pc:sldMk cId="203120336" sldId="318"/>
            <ac:spMk id="242" creationId="{00000000-0000-0000-0000-000000000000}"/>
          </ac:spMkLst>
        </pc:spChg>
        <pc:picChg chg="add del mod">
          <ac:chgData name="Khattab, Sherif" userId="c83b1e15-36f3-4f46-aceb-05aac24c545e" providerId="ADAL" clId="{31422A64-77F1-4751-B13E-5821B15EFFEE}" dt="2021-04-21T18:24:51.632" v="164" actId="22"/>
          <ac:picMkLst>
            <pc:docMk/>
            <pc:sldMk cId="203120336" sldId="318"/>
            <ac:picMk id="3" creationId="{CC8D0801-5DCE-4B73-8E89-503A3002D90C}"/>
          </ac:picMkLst>
        </pc:picChg>
        <pc:picChg chg="add mod">
          <ac:chgData name="Khattab, Sherif" userId="c83b1e15-36f3-4f46-aceb-05aac24c545e" providerId="ADAL" clId="{31422A64-77F1-4751-B13E-5821B15EFFEE}" dt="2021-04-21T18:25:22.301" v="174" actId="1076"/>
          <ac:picMkLst>
            <pc:docMk/>
            <pc:sldMk cId="203120336" sldId="318"/>
            <ac:picMk id="5" creationId="{E4379F0F-2AEB-45A0-8F6D-80D07283DF55}"/>
          </ac:picMkLst>
        </pc:picChg>
      </pc:sldChg>
      <pc:sldChg chg="addSp modSp mod">
        <pc:chgData name="Khattab, Sherif" userId="c83b1e15-36f3-4f46-aceb-05aac24c545e" providerId="ADAL" clId="{31422A64-77F1-4751-B13E-5821B15EFFEE}" dt="2021-04-21T18:27:15.194" v="203" actId="14100"/>
        <pc:sldMkLst>
          <pc:docMk/>
          <pc:sldMk cId="1293668777" sldId="324"/>
        </pc:sldMkLst>
        <pc:picChg chg="add mod">
          <ac:chgData name="Khattab, Sherif" userId="c83b1e15-36f3-4f46-aceb-05aac24c545e" providerId="ADAL" clId="{31422A64-77F1-4751-B13E-5821B15EFFEE}" dt="2021-04-21T18:27:15.194" v="203" actId="14100"/>
          <ac:picMkLst>
            <pc:docMk/>
            <pc:sldMk cId="1293668777" sldId="324"/>
            <ac:picMk id="3" creationId="{218A4922-A942-4724-8390-71DEA9BFE626}"/>
          </ac:picMkLst>
        </pc:picChg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31422A64-77F1-4751-B13E-5821B15EFFEE}" dt="2021-04-21T18:27:58.069" v="206" actId="1076"/>
        <pc:sldMkLst>
          <pc:docMk/>
          <pc:sldMk cId="3391553956" sldId="1867"/>
        </pc:sldMkLst>
        <pc:spChg chg="mod">
          <ac:chgData name="Khattab, Sherif" userId="c83b1e15-36f3-4f46-aceb-05aac24c545e" providerId="ADAL" clId="{31422A64-77F1-4751-B13E-5821B15EFFEE}" dt="2021-04-21T18:21:11.294" v="18" actId="20577"/>
          <ac:spMkLst>
            <pc:docMk/>
            <pc:sldMk cId="3391553956" sldId="1867"/>
            <ac:spMk id="2" creationId="{54F8C58A-FE9C-4C80-8178-B3F5C6A99AC7}"/>
          </ac:spMkLst>
        </pc:spChg>
        <pc:picChg chg="add mod">
          <ac:chgData name="Khattab, Sherif" userId="c83b1e15-36f3-4f46-aceb-05aac24c545e" providerId="ADAL" clId="{31422A64-77F1-4751-B13E-5821B15EFFEE}" dt="2021-04-21T18:27:58.069" v="206" actId="1076"/>
          <ac:picMkLst>
            <pc:docMk/>
            <pc:sldMk cId="3391553956" sldId="1867"/>
            <ac:picMk id="7" creationId="{E31E1B6C-97A2-4D84-9FC8-8A51B9316CD3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1:25.428" v="40" actId="1076"/>
        <pc:sldMkLst>
          <pc:docMk/>
          <pc:sldMk cId="1985899896" sldId="1868"/>
        </pc:sldMkLst>
        <pc:spChg chg="mod">
          <ac:chgData name="Khattab, Sherif" userId="c83b1e15-36f3-4f46-aceb-05aac24c545e" providerId="ADAL" clId="{31422A64-77F1-4751-B13E-5821B15EFFEE}" dt="2021-04-21T18:21:18.705" v="37" actId="20577"/>
          <ac:spMkLst>
            <pc:docMk/>
            <pc:sldMk cId="1985899896" sldId="1868"/>
            <ac:spMk id="2" creationId="{BC60E439-E664-4CA9-83CE-CE11C9F6FCF6}"/>
          </ac:spMkLst>
        </pc:spChg>
        <pc:picChg chg="add mod">
          <ac:chgData name="Khattab, Sherif" userId="c83b1e15-36f3-4f46-aceb-05aac24c545e" providerId="ADAL" clId="{31422A64-77F1-4751-B13E-5821B15EFFEE}" dt="2021-04-21T18:21:25.428" v="40" actId="1076"/>
          <ac:picMkLst>
            <pc:docMk/>
            <pc:sldMk cId="1985899896" sldId="1868"/>
            <ac:picMk id="7" creationId="{B52A28DA-4DFF-4C4E-9DB5-2D6A58D6EDD4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8:40.752" v="243" actId="1076"/>
        <pc:sldMkLst>
          <pc:docMk/>
          <pc:sldMk cId="447078360" sldId="1869"/>
        </pc:sldMkLst>
        <pc:spChg chg="mod">
          <ac:chgData name="Khattab, Sherif" userId="c83b1e15-36f3-4f46-aceb-05aac24c545e" providerId="ADAL" clId="{31422A64-77F1-4751-B13E-5821B15EFFEE}" dt="2021-04-21T18:28:35.543" v="240" actId="20577"/>
          <ac:spMkLst>
            <pc:docMk/>
            <pc:sldMk cId="447078360" sldId="1869"/>
            <ac:spMk id="2" creationId="{A336FBBB-730E-4D13-B64B-4EFBF072CDDA}"/>
          </ac:spMkLst>
        </pc:spChg>
        <pc:picChg chg="add mod">
          <ac:chgData name="Khattab, Sherif" userId="c83b1e15-36f3-4f46-aceb-05aac24c545e" providerId="ADAL" clId="{31422A64-77F1-4751-B13E-5821B15EFFEE}" dt="2021-04-21T18:28:40.752" v="243" actId="1076"/>
          <ac:picMkLst>
            <pc:docMk/>
            <pc:sldMk cId="447078360" sldId="1869"/>
            <ac:picMk id="7" creationId="{07503299-3716-4907-9528-9A8A76B8618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2:06.297" v="81" actId="1076"/>
        <pc:sldMkLst>
          <pc:docMk/>
          <pc:sldMk cId="807306443" sldId="1870"/>
        </pc:sldMkLst>
        <pc:spChg chg="mod">
          <ac:chgData name="Khattab, Sherif" userId="c83b1e15-36f3-4f46-aceb-05aac24c545e" providerId="ADAL" clId="{31422A64-77F1-4751-B13E-5821B15EFFEE}" dt="2021-04-21T18:21:50.395" v="76" actId="20577"/>
          <ac:spMkLst>
            <pc:docMk/>
            <pc:sldMk cId="807306443" sldId="1870"/>
            <ac:spMk id="2" creationId="{2ACFBE6B-4C92-470B-A754-E92E8BD4CA6B}"/>
          </ac:spMkLst>
        </pc:spChg>
        <pc:picChg chg="add mod">
          <ac:chgData name="Khattab, Sherif" userId="c83b1e15-36f3-4f46-aceb-05aac24c545e" providerId="ADAL" clId="{31422A64-77F1-4751-B13E-5821B15EFFEE}" dt="2021-04-21T18:22:06.297" v="81" actId="1076"/>
          <ac:picMkLst>
            <pc:docMk/>
            <pc:sldMk cId="807306443" sldId="1870"/>
            <ac:picMk id="8" creationId="{4D164CF3-31FA-478B-9C41-512EBE64CAA1}"/>
          </ac:picMkLst>
        </pc:picChg>
        <pc:inkChg chg="add del">
          <ac:chgData name="Khattab, Sherif" userId="c83b1e15-36f3-4f46-aceb-05aac24c545e" providerId="ADAL" clId="{31422A64-77F1-4751-B13E-5821B15EFFEE}" dt="2021-04-21T18:21:54.942" v="78"/>
          <ac:inkMkLst>
            <pc:docMk/>
            <pc:sldMk cId="807306443" sldId="1870"/>
            <ac:inkMk id="6" creationId="{BE9A55D5-5D66-4027-A5A8-E222D19D38DC}"/>
          </ac:inkMkLst>
        </pc:inkChg>
      </pc:sldChg>
      <pc:sldChg chg="addSp modSp new mod">
        <pc:chgData name="Khattab, Sherif" userId="c83b1e15-36f3-4f46-aceb-05aac24c545e" providerId="ADAL" clId="{31422A64-77F1-4751-B13E-5821B15EFFEE}" dt="2021-04-21T18:22:40.603" v="101" actId="1076"/>
        <pc:sldMkLst>
          <pc:docMk/>
          <pc:sldMk cId="1636673855" sldId="1871"/>
        </pc:sldMkLst>
        <pc:spChg chg="mod">
          <ac:chgData name="Khattab, Sherif" userId="c83b1e15-36f3-4f46-aceb-05aac24c545e" providerId="ADAL" clId="{31422A64-77F1-4751-B13E-5821B15EFFEE}" dt="2021-04-21T18:22:33.867" v="98" actId="20577"/>
          <ac:spMkLst>
            <pc:docMk/>
            <pc:sldMk cId="1636673855" sldId="1871"/>
            <ac:spMk id="2" creationId="{D261A701-7752-4169-B942-7528EB0FCC25}"/>
          </ac:spMkLst>
        </pc:spChg>
        <pc:picChg chg="add mod">
          <ac:chgData name="Khattab, Sherif" userId="c83b1e15-36f3-4f46-aceb-05aac24c545e" providerId="ADAL" clId="{31422A64-77F1-4751-B13E-5821B15EFFEE}" dt="2021-04-21T18:22:40.603" v="101" actId="1076"/>
          <ac:picMkLst>
            <pc:docMk/>
            <pc:sldMk cId="1636673855" sldId="1871"/>
            <ac:picMk id="7" creationId="{A1B03A95-128D-4B6A-9307-80F6A9722F40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11.785" v="244" actId="20577"/>
        <pc:sldMkLst>
          <pc:docMk/>
          <pc:sldMk cId="2296012957" sldId="1872"/>
        </pc:sldMkLst>
        <pc:spChg chg="mod">
          <ac:chgData name="Khattab, Sherif" userId="c83b1e15-36f3-4f46-aceb-05aac24c545e" providerId="ADAL" clId="{31422A64-77F1-4751-B13E-5821B15EFFEE}" dt="2021-04-21T18:29:11.785" v="244" actId="20577"/>
          <ac:spMkLst>
            <pc:docMk/>
            <pc:sldMk cId="2296012957" sldId="1872"/>
            <ac:spMk id="2" creationId="{868D98EC-5A26-4906-83BE-1A3AF9964A1B}"/>
          </ac:spMkLst>
        </pc:spChg>
        <pc:picChg chg="add mod">
          <ac:chgData name="Khattab, Sherif" userId="c83b1e15-36f3-4f46-aceb-05aac24c545e" providerId="ADAL" clId="{31422A64-77F1-4751-B13E-5821B15EFFEE}" dt="2021-04-21T18:23:16.125" v="126" actId="1076"/>
          <ac:picMkLst>
            <pc:docMk/>
            <pc:sldMk cId="2296012957" sldId="1872"/>
            <ac:picMk id="7" creationId="{A4B3D66D-EFBA-4EA1-A456-26A1DB3A8A63}"/>
          </ac:picMkLst>
        </pc:picChg>
      </pc:sldChg>
      <pc:sldChg chg="addSp modSp new mod ord">
        <pc:chgData name="Khattab, Sherif" userId="c83b1e15-36f3-4f46-aceb-05aac24c545e" providerId="ADAL" clId="{31422A64-77F1-4751-B13E-5821B15EFFEE}" dt="2021-04-21T18:29:25.611" v="263"/>
        <pc:sldMkLst>
          <pc:docMk/>
          <pc:sldMk cId="3567099693" sldId="1873"/>
        </pc:sldMkLst>
        <pc:spChg chg="mod">
          <ac:chgData name="Khattab, Sherif" userId="c83b1e15-36f3-4f46-aceb-05aac24c545e" providerId="ADAL" clId="{31422A64-77F1-4751-B13E-5821B15EFFEE}" dt="2021-04-21T18:29:18.770" v="258" actId="20577"/>
          <ac:spMkLst>
            <pc:docMk/>
            <pc:sldMk cId="3567099693" sldId="1873"/>
            <ac:spMk id="2" creationId="{91808910-2C17-4008-B670-B35A610EDD74}"/>
          </ac:spMkLst>
        </pc:spChg>
        <pc:picChg chg="add mod">
          <ac:chgData name="Khattab, Sherif" userId="c83b1e15-36f3-4f46-aceb-05aac24c545e" providerId="ADAL" clId="{31422A64-77F1-4751-B13E-5821B15EFFEE}" dt="2021-04-21T18:29:23.809" v="261" actId="1076"/>
          <ac:picMkLst>
            <pc:docMk/>
            <pc:sldMk cId="3567099693" sldId="1873"/>
            <ac:picMk id="7" creationId="{BDF6CB0C-C1FF-4402-A598-23BE7E03A585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3:47.363" v="153" actId="1076"/>
        <pc:sldMkLst>
          <pc:docMk/>
          <pc:sldMk cId="83101208" sldId="1874"/>
        </pc:sldMkLst>
        <pc:spChg chg="mod">
          <ac:chgData name="Khattab, Sherif" userId="c83b1e15-36f3-4f46-aceb-05aac24c545e" providerId="ADAL" clId="{31422A64-77F1-4751-B13E-5821B15EFFEE}" dt="2021-04-21T18:23:42.898" v="150" actId="20577"/>
          <ac:spMkLst>
            <pc:docMk/>
            <pc:sldMk cId="83101208" sldId="1874"/>
            <ac:spMk id="2" creationId="{5832F4DF-5D51-418D-8289-D6E146AA52AB}"/>
          </ac:spMkLst>
        </pc:spChg>
        <pc:picChg chg="add mod">
          <ac:chgData name="Khattab, Sherif" userId="c83b1e15-36f3-4f46-aceb-05aac24c545e" providerId="ADAL" clId="{31422A64-77F1-4751-B13E-5821B15EFFEE}" dt="2021-04-21T18:23:47.363" v="153" actId="1076"/>
          <ac:picMkLst>
            <pc:docMk/>
            <pc:sldMk cId="83101208" sldId="1874"/>
            <ac:picMk id="7" creationId="{211EB424-F64F-42BE-8F94-9A3CFDA28FCC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6:52.569" v="199" actId="1076"/>
        <pc:sldMkLst>
          <pc:docMk/>
          <pc:sldMk cId="3555793468" sldId="1875"/>
        </pc:sldMkLst>
        <pc:spChg chg="mod">
          <ac:chgData name="Khattab, Sherif" userId="c83b1e15-36f3-4f46-aceb-05aac24c545e" providerId="ADAL" clId="{31422A64-77F1-4751-B13E-5821B15EFFEE}" dt="2021-04-21T18:26:05.742" v="188" actId="20577"/>
          <ac:spMkLst>
            <pc:docMk/>
            <pc:sldMk cId="3555793468" sldId="1875"/>
            <ac:spMk id="3" creationId="{8034E150-60BD-4A3D-902E-B81495E6CA1E}"/>
          </ac:spMkLst>
        </pc:spChg>
        <pc:picChg chg="add del mod">
          <ac:chgData name="Khattab, Sherif" userId="c83b1e15-36f3-4f46-aceb-05aac24c545e" providerId="ADAL" clId="{31422A64-77F1-4751-B13E-5821B15EFFEE}" dt="2021-04-21T18:26:13" v="192" actId="478"/>
          <ac:picMkLst>
            <pc:docMk/>
            <pc:sldMk cId="3555793468" sldId="1875"/>
            <ac:picMk id="6" creationId="{2108E289-B517-49F1-8488-071EFF5EEC44}"/>
          </ac:picMkLst>
        </pc:picChg>
        <pc:picChg chg="add mod">
          <ac:chgData name="Khattab, Sherif" userId="c83b1e15-36f3-4f46-aceb-05aac24c545e" providerId="ADAL" clId="{31422A64-77F1-4751-B13E-5821B15EFFEE}" dt="2021-04-21T18:26:51.301" v="198" actId="1076"/>
          <ac:picMkLst>
            <pc:docMk/>
            <pc:sldMk cId="3555793468" sldId="1875"/>
            <ac:picMk id="8" creationId="{27BF4400-416B-4878-887D-C802E108919F}"/>
          </ac:picMkLst>
        </pc:picChg>
        <pc:picChg chg="add mod">
          <ac:chgData name="Khattab, Sherif" userId="c83b1e15-36f3-4f46-aceb-05aac24c545e" providerId="ADAL" clId="{31422A64-77F1-4751-B13E-5821B15EFFEE}" dt="2021-04-21T18:26:52.569" v="199" actId="1076"/>
          <ac:picMkLst>
            <pc:docMk/>
            <pc:sldMk cId="3555793468" sldId="1875"/>
            <ac:picMk id="10" creationId="{FDBDA4B3-BAED-4763-B30E-DDFF42B25349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49.346" v="291" actId="1076"/>
        <pc:sldMkLst>
          <pc:docMk/>
          <pc:sldMk cId="2840067507" sldId="1876"/>
        </pc:sldMkLst>
        <pc:spChg chg="mod">
          <ac:chgData name="Khattab, Sherif" userId="c83b1e15-36f3-4f46-aceb-05aac24c545e" providerId="ADAL" clId="{31422A64-77F1-4751-B13E-5821B15EFFEE}" dt="2021-04-21T18:29:45.045" v="288" actId="20577"/>
          <ac:spMkLst>
            <pc:docMk/>
            <pc:sldMk cId="2840067507" sldId="1876"/>
            <ac:spMk id="2" creationId="{2D9E43D1-88DE-4340-A84B-7F7A76491E6B}"/>
          </ac:spMkLst>
        </pc:spChg>
        <pc:picChg chg="add mod">
          <ac:chgData name="Khattab, Sherif" userId="c83b1e15-36f3-4f46-aceb-05aac24c545e" providerId="ADAL" clId="{31422A64-77F1-4751-B13E-5821B15EFFEE}" dt="2021-04-21T18:29:49.346" v="291" actId="1076"/>
          <ac:picMkLst>
            <pc:docMk/>
            <pc:sldMk cId="2840067507" sldId="1876"/>
            <ac:picMk id="7" creationId="{12BE3705-37B6-4290-BC93-00E3B250B0F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31:02.324" v="318" actId="1076"/>
        <pc:sldMkLst>
          <pc:docMk/>
          <pc:sldMk cId="1883128657" sldId="1877"/>
        </pc:sldMkLst>
        <pc:spChg chg="mod">
          <ac:chgData name="Khattab, Sherif" userId="c83b1e15-36f3-4f46-aceb-05aac24c545e" providerId="ADAL" clId="{31422A64-77F1-4751-B13E-5821B15EFFEE}" dt="2021-04-21T18:30:30.485" v="311" actId="20577"/>
          <ac:spMkLst>
            <pc:docMk/>
            <pc:sldMk cId="1883128657" sldId="1877"/>
            <ac:spMk id="3" creationId="{7F5422B8-EA58-4D60-951A-71842365E8D7}"/>
          </ac:spMkLst>
        </pc:spChg>
        <pc:picChg chg="add del">
          <ac:chgData name="Khattab, Sherif" userId="c83b1e15-36f3-4f46-aceb-05aac24c545e" providerId="ADAL" clId="{31422A64-77F1-4751-B13E-5821B15EFFEE}" dt="2021-04-21T18:30:35.162" v="313" actId="22"/>
          <ac:picMkLst>
            <pc:docMk/>
            <pc:sldMk cId="1883128657" sldId="1877"/>
            <ac:picMk id="6" creationId="{D6FE0C74-1D58-4B4F-95D4-FAB97A95E6FE}"/>
          </ac:picMkLst>
        </pc:picChg>
        <pc:picChg chg="add mod">
          <ac:chgData name="Khattab, Sherif" userId="c83b1e15-36f3-4f46-aceb-05aac24c545e" providerId="ADAL" clId="{31422A64-77F1-4751-B13E-5821B15EFFEE}" dt="2021-04-21T18:31:02.324" v="318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MasterChg chg="delSldLayout">
        <pc:chgData name="Khattab, Sherif" userId="c83b1e15-36f3-4f46-aceb-05aac24c545e" providerId="ADAL" clId="{31422A64-77F1-4751-B13E-5821B15EFFEE}" dt="2021-04-21T18:31:28.894" v="319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31422A64-77F1-4751-B13E-5821B15EFFEE}" dt="2021-04-21T18:31:28.894" v="319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63FDA53E-F776-1641-B1C7-CF0B327F1CF1}"/>
    <pc:docChg chg="undo custSel addSld delSld modSld sldOrd delMainMaster">
      <pc:chgData name="Khattab, Sherif" userId="c83b1e15-36f3-4f46-aceb-05aac24c545e" providerId="ADAL" clId="{63FDA53E-F776-1641-B1C7-CF0B327F1CF1}" dt="2022-04-18T17:46:36.621" v="1892" actId="2696"/>
      <pc:docMkLst>
        <pc:docMk/>
      </pc:docMkLst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457293444" sldId="257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70504775" sldId="257"/>
        </pc:sldMkLst>
      </pc:sldChg>
      <pc:sldChg chg="modSp add mod">
        <pc:chgData name="Khattab, Sherif" userId="c83b1e15-36f3-4f46-aceb-05aac24c545e" providerId="ADAL" clId="{63FDA53E-F776-1641-B1C7-CF0B327F1CF1}" dt="2022-04-18T17:14:39.007" v="1305" actId="20577"/>
        <pc:sldMkLst>
          <pc:docMk/>
          <pc:sldMk cId="2196249163" sldId="257"/>
        </pc:sldMkLst>
        <pc:spChg chg="mod">
          <ac:chgData name="Khattab, Sherif" userId="c83b1e15-36f3-4f46-aceb-05aac24c545e" providerId="ADAL" clId="{63FDA53E-F776-1641-B1C7-CF0B327F1CF1}" dt="2022-04-18T17:14:39.007" v="1305" actId="20577"/>
          <ac:spMkLst>
            <pc:docMk/>
            <pc:sldMk cId="2196249163" sldId="257"/>
            <ac:spMk id="44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224219627" sldId="257"/>
        </pc:sldMkLst>
      </pc:sldChg>
      <pc:sldChg chg="modSp add del mod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807426063" sldId="258"/>
        </pc:sldMkLst>
        <pc:spChg chg="mod">
          <ac:chgData name="Khattab, Sherif" userId="c83b1e15-36f3-4f46-aceb-05aac24c545e" providerId="ADAL" clId="{63FDA53E-F776-1641-B1C7-CF0B327F1CF1}" dt="2022-04-18T16:48:49.413" v="766" actId="5793"/>
          <ac:spMkLst>
            <pc:docMk/>
            <pc:sldMk cId="807426063" sldId="258"/>
            <ac:spMk id="43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43:24.902" v="650" actId="20577"/>
          <ac:spMkLst>
            <pc:docMk/>
            <pc:sldMk cId="807426063" sldId="258"/>
            <ac:spMk id="44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38091996" sldId="259"/>
        </pc:sldMkLst>
      </pc:sldChg>
      <pc:sldChg chg="modSp add del modAnim">
        <pc:chgData name="Khattab, Sherif" userId="c83b1e15-36f3-4f46-aceb-05aac24c545e" providerId="ADAL" clId="{63FDA53E-F776-1641-B1C7-CF0B327F1CF1}" dt="2022-04-18T17:43:19.759" v="1768" actId="2696"/>
        <pc:sldMkLst>
          <pc:docMk/>
          <pc:sldMk cId="341064727" sldId="259"/>
        </pc:sldMkLst>
        <pc:spChg chg="mod">
          <ac:chgData name="Khattab, Sherif" userId="c83b1e15-36f3-4f46-aceb-05aac24c545e" providerId="ADAL" clId="{63FDA53E-F776-1641-B1C7-CF0B327F1CF1}" dt="2022-04-18T16:49:27.499" v="830" actId="20577"/>
          <ac:spMkLst>
            <pc:docMk/>
            <pc:sldMk cId="341064727" sldId="259"/>
            <ac:spMk id="50" creationId="{00000000-0000-0000-0000-000000000000}"/>
          </ac:spMkLst>
        </pc:spChg>
      </pc:sldChg>
      <pc:sldChg chg="modSp add mod modAnim">
        <pc:chgData name="Khattab, Sherif" userId="c83b1e15-36f3-4f46-aceb-05aac24c545e" providerId="ADAL" clId="{63FDA53E-F776-1641-B1C7-CF0B327F1CF1}" dt="2022-04-18T17:45:35.402" v="1811" actId="404"/>
        <pc:sldMkLst>
          <pc:docMk/>
          <pc:sldMk cId="820534911" sldId="259"/>
        </pc:sldMkLst>
        <pc:spChg chg="mod">
          <ac:chgData name="Khattab, Sherif" userId="c83b1e15-36f3-4f46-aceb-05aac24c545e" providerId="ADAL" clId="{63FDA53E-F776-1641-B1C7-CF0B327F1CF1}" dt="2022-04-18T17:45:35.402" v="1811" actId="404"/>
          <ac:spMkLst>
            <pc:docMk/>
            <pc:sldMk cId="820534911" sldId="259"/>
            <ac:spMk id="5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44:40.854" v="1797" actId="20577"/>
          <ac:spMkLst>
            <pc:docMk/>
            <pc:sldMk cId="820534911" sldId="259"/>
            <ac:spMk id="51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43:32.706" v="1770"/>
        <pc:sldMkLst>
          <pc:docMk/>
          <pc:sldMk cId="2202401282" sldId="259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451020739" sldId="260"/>
        </pc:sldMkLst>
      </pc:sldChg>
      <pc:sldChg chg="modSp add del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4192187214" sldId="260"/>
        </pc:sldMkLst>
        <pc:spChg chg="mod">
          <ac:chgData name="Khattab, Sherif" userId="c83b1e15-36f3-4f46-aceb-05aac24c545e" providerId="ADAL" clId="{63FDA53E-F776-1641-B1C7-CF0B327F1CF1}" dt="2022-04-18T16:50:00.343" v="837" actId="20577"/>
          <ac:spMkLst>
            <pc:docMk/>
            <pc:sldMk cId="4192187214" sldId="260"/>
            <ac:spMk id="57" creationId="{00000000-0000-0000-0000-000000000000}"/>
          </ac:spMkLst>
        </pc:spChg>
      </pc:sldChg>
      <pc:sldChg chg="modSp add mod ord">
        <pc:chgData name="Khattab, Sherif" userId="c83b1e15-36f3-4f46-aceb-05aac24c545e" providerId="ADAL" clId="{63FDA53E-F776-1641-B1C7-CF0B327F1CF1}" dt="2022-04-18T17:46:22.607" v="1891" actId="404"/>
        <pc:sldMkLst>
          <pc:docMk/>
          <pc:sldMk cId="525245452" sldId="261"/>
        </pc:sldMkLst>
        <pc:spChg chg="mod">
          <ac:chgData name="Khattab, Sherif" userId="c83b1e15-36f3-4f46-aceb-05aac24c545e" providerId="ADAL" clId="{63FDA53E-F776-1641-B1C7-CF0B327F1CF1}" dt="2022-04-18T17:46:22.607" v="1891" actId="404"/>
          <ac:spMkLst>
            <pc:docMk/>
            <pc:sldMk cId="525245452" sldId="261"/>
            <ac:spMk id="65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63FDA53E-F776-1641-B1C7-CF0B327F1CF1}" dt="2022-04-18T17:04:55.768" v="1180" actId="2696"/>
        <pc:sldMkLst>
          <pc:docMk/>
          <pc:sldMk cId="2548632322" sldId="261"/>
        </pc:sldMkLst>
      </pc:sldChg>
      <pc:sldChg chg="add del">
        <pc:chgData name="Khattab, Sherif" userId="c83b1e15-36f3-4f46-aceb-05aac24c545e" providerId="ADAL" clId="{63FDA53E-F776-1641-B1C7-CF0B327F1CF1}" dt="2022-04-18T17:05:04.575" v="1182"/>
        <pc:sldMkLst>
          <pc:docMk/>
          <pc:sldMk cId="4064501260" sldId="261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9173691" sldId="262"/>
        </pc:sldMkLst>
      </pc:sldChg>
      <pc:sldChg chg="modSp add del mod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917628248" sldId="262"/>
        </pc:sldMkLst>
        <pc:spChg chg="mod">
          <ac:chgData name="Khattab, Sherif" userId="c83b1e15-36f3-4f46-aceb-05aac24c545e" providerId="ADAL" clId="{63FDA53E-F776-1641-B1C7-CF0B327F1CF1}" dt="2022-04-18T16:54:16.342" v="991" actId="20577"/>
          <ac:spMkLst>
            <pc:docMk/>
            <pc:sldMk cId="917628248" sldId="262"/>
            <ac:spMk id="7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47:22.558" v="730" actId="114"/>
          <ac:spMkLst>
            <pc:docMk/>
            <pc:sldMk cId="917628248" sldId="262"/>
            <ac:spMk id="72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54:20.129" v="992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3880978526" sldId="264"/>
        </pc:sldMkLst>
      </pc:sldChg>
      <pc:sldChg chg="modSp 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4194562082" sldId="265"/>
        </pc:sldMkLst>
        <pc:spChg chg="mod">
          <ac:chgData name="Khattab, Sherif" userId="c83b1e15-36f3-4f46-aceb-05aac24c545e" providerId="ADAL" clId="{63FDA53E-F776-1641-B1C7-CF0B327F1CF1}" dt="2022-04-18T16:56:42.963" v="1034" actId="20577"/>
          <ac:spMkLst>
            <pc:docMk/>
            <pc:sldMk cId="4194562082" sldId="265"/>
            <ac:spMk id="209" creationId="{00000000-0000-0000-0000-000000000000}"/>
          </ac:spMkLst>
        </pc:spChg>
      </pc:sldChg>
      <pc:sldChg chg="modSp 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3828096837" sldId="266"/>
        </pc:sldMkLst>
        <pc:spChg chg="mod">
          <ac:chgData name="Khattab, Sherif" userId="c83b1e15-36f3-4f46-aceb-05aac24c545e" providerId="ADAL" clId="{63FDA53E-F776-1641-B1C7-CF0B327F1CF1}" dt="2022-04-18T16:57:16.539" v="1044" actId="20577"/>
          <ac:spMkLst>
            <pc:docMk/>
            <pc:sldMk cId="3828096837" sldId="266"/>
            <ac:spMk id="216" creationId="{00000000-0000-0000-0000-000000000000}"/>
          </ac:spMkLst>
        </pc:spChg>
      </pc:sldChg>
      <pc:sldChg chg="modSp add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2470685941" sldId="267"/>
        </pc:sldMkLst>
        <pc:spChg chg="mod">
          <ac:chgData name="Khattab, Sherif" userId="c83b1e15-36f3-4f46-aceb-05aac24c545e" providerId="ADAL" clId="{63FDA53E-F776-1641-B1C7-CF0B327F1CF1}" dt="2022-04-18T16:57:58.302" v="1060" actId="20577"/>
          <ac:spMkLst>
            <pc:docMk/>
            <pc:sldMk cId="2470685941" sldId="267"/>
            <ac:spMk id="223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57:38.323" v="1048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add del">
        <pc:chgData name="Khattab, Sherif" userId="c83b1e15-36f3-4f46-aceb-05aac24c545e" providerId="ADAL" clId="{63FDA53E-F776-1641-B1C7-CF0B327F1CF1}" dt="2022-04-18T17:05:04.575" v="1182"/>
        <pc:sldMkLst>
          <pc:docMk/>
          <pc:sldMk cId="210909634" sldId="268"/>
        </pc:sldMkLst>
      </pc:sldChg>
      <pc:sldChg chg="modSp add mod ord">
        <pc:chgData name="Khattab, Sherif" userId="c83b1e15-36f3-4f46-aceb-05aac24c545e" providerId="ADAL" clId="{63FDA53E-F776-1641-B1C7-CF0B327F1CF1}" dt="2022-04-18T17:05:22.982" v="1188" actId="20578"/>
        <pc:sldMkLst>
          <pc:docMk/>
          <pc:sldMk cId="422498007" sldId="268"/>
        </pc:sldMkLst>
        <pc:spChg chg="mod">
          <ac:chgData name="Khattab, Sherif" userId="c83b1e15-36f3-4f46-aceb-05aac24c545e" providerId="ADAL" clId="{63FDA53E-F776-1641-B1C7-CF0B327F1CF1}" dt="2022-04-18T17:05:17.658" v="1187" actId="20577"/>
          <ac:spMkLst>
            <pc:docMk/>
            <pc:sldMk cId="422498007" sldId="268"/>
            <ac:spMk id="231" creationId="{00000000-0000-0000-0000-000000000000}"/>
          </ac:spMkLst>
        </pc:spChg>
      </pc:sldChg>
      <pc:sldChg chg="modSp add del mod modAnim">
        <pc:chgData name="Khattab, Sherif" userId="c83b1e15-36f3-4f46-aceb-05aac24c545e" providerId="ADAL" clId="{63FDA53E-F776-1641-B1C7-CF0B327F1CF1}" dt="2022-04-18T17:04:55.768" v="1180" actId="2696"/>
        <pc:sldMkLst>
          <pc:docMk/>
          <pc:sldMk cId="2513721341" sldId="268"/>
        </pc:sldMkLst>
        <pc:spChg chg="mod">
          <ac:chgData name="Khattab, Sherif" userId="c83b1e15-36f3-4f46-aceb-05aac24c545e" providerId="ADAL" clId="{63FDA53E-F776-1641-B1C7-CF0B327F1CF1}" dt="2022-04-18T16:58:56.841" v="1158" actId="20577"/>
          <ac:spMkLst>
            <pc:docMk/>
            <pc:sldMk cId="2513721341" sldId="268"/>
            <ac:spMk id="23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58:26.663" v="1097" actId="20577"/>
          <ac:spMkLst>
            <pc:docMk/>
            <pc:sldMk cId="2513721341" sldId="268"/>
            <ac:spMk id="231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30:03.372" v="388" actId="2696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63FDA53E-F776-1641-B1C7-CF0B327F1CF1}" dt="2022-04-18T16:39:13.610" v="509" actId="2696"/>
        <pc:sldMkLst>
          <pc:docMk/>
          <pc:sldMk cId="1600817762" sldId="272"/>
        </pc:sldMkLst>
      </pc:sldChg>
      <pc:sldChg chg="modSp add del mod modAnim">
        <pc:chgData name="Khattab, Sherif" userId="c83b1e15-36f3-4f46-aceb-05aac24c545e" providerId="ADAL" clId="{63FDA53E-F776-1641-B1C7-CF0B327F1CF1}" dt="2022-04-18T16:39:42.626" v="564" actId="20577"/>
        <pc:sldMkLst>
          <pc:docMk/>
          <pc:sldMk cId="1212788774" sldId="273"/>
        </pc:sldMkLst>
        <pc:spChg chg="mod">
          <ac:chgData name="Khattab, Sherif" userId="c83b1e15-36f3-4f46-aceb-05aac24c545e" providerId="ADAL" clId="{63FDA53E-F776-1641-B1C7-CF0B327F1CF1}" dt="2022-04-18T16:39:42.626" v="564" actId="20577"/>
          <ac:spMkLst>
            <pc:docMk/>
            <pc:sldMk cId="1212788774" sldId="273"/>
            <ac:spMk id="184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39:36.410" v="563" actId="20577"/>
          <ac:spMkLst>
            <pc:docMk/>
            <pc:sldMk cId="1212788774" sldId="273"/>
            <ac:spMk id="185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379319523" sldId="274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86497772" sldId="274"/>
        </pc:sldMkLst>
      </pc:sldChg>
      <pc:sldChg chg="modSp add mod addAnim delAnim modAnim">
        <pc:chgData name="Khattab, Sherif" userId="c83b1e15-36f3-4f46-aceb-05aac24c545e" providerId="ADAL" clId="{63FDA53E-F776-1641-B1C7-CF0B327F1CF1}" dt="2022-04-18T17:45:09.563" v="1805" actId="27636"/>
        <pc:sldMkLst>
          <pc:docMk/>
          <pc:sldMk cId="2471174150" sldId="274"/>
        </pc:sldMkLst>
        <pc:spChg chg="mod">
          <ac:chgData name="Khattab, Sherif" userId="c83b1e15-36f3-4f46-aceb-05aac24c545e" providerId="ADAL" clId="{63FDA53E-F776-1641-B1C7-CF0B327F1CF1}" dt="2022-04-18T17:45:09.563" v="1805" actId="27636"/>
          <ac:spMkLst>
            <pc:docMk/>
            <pc:sldMk cId="2471174150" sldId="274"/>
            <ac:spMk id="472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44:55.518" v="1802" actId="114"/>
          <ac:spMkLst>
            <pc:docMk/>
            <pc:sldMk cId="2471174150" sldId="274"/>
            <ac:spMk id="473" creationId="{00000000-0000-0000-0000-000000000000}"/>
          </ac:spMkLst>
        </pc:spChg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60800609" sldId="275"/>
        </pc:sldMkLst>
        <pc:spChg chg="mod">
          <ac:chgData name="Khattab, Sherif" userId="c83b1e15-36f3-4f46-aceb-05aac24c545e" providerId="ADAL" clId="{63FDA53E-F776-1641-B1C7-CF0B327F1CF1}" dt="2022-04-18T16:44:40.272" v="698" actId="404"/>
          <ac:spMkLst>
            <pc:docMk/>
            <pc:sldMk cId="1460800609" sldId="275"/>
            <ac:spMk id="480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57802394" sldId="275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727746822" sldId="275"/>
        </pc:sldMkLst>
      </pc:sldChg>
      <pc:sldChg chg="modSp add mod">
        <pc:chgData name="Khattab, Sherif" userId="c83b1e15-36f3-4f46-aceb-05aac24c545e" providerId="ADAL" clId="{63FDA53E-F776-1641-B1C7-CF0B327F1CF1}" dt="2022-04-18T17:06:39.882" v="1204" actId="20577"/>
        <pc:sldMkLst>
          <pc:docMk/>
          <pc:sldMk cId="1969132601" sldId="275"/>
        </pc:sldMkLst>
        <pc:spChg chg="mod">
          <ac:chgData name="Khattab, Sherif" userId="c83b1e15-36f3-4f46-aceb-05aac24c545e" providerId="ADAL" clId="{63FDA53E-F776-1641-B1C7-CF0B327F1CF1}" dt="2022-04-18T17:06:39.882" v="1204" actId="20577"/>
          <ac:spMkLst>
            <pc:docMk/>
            <pc:sldMk cId="1969132601" sldId="275"/>
            <ac:spMk id="480" creationId="{00000000-0000-0000-0000-000000000000}"/>
          </ac:spMkLst>
        </pc:spChg>
      </pc:sldChg>
      <pc:sldChg chg="modSp add del mod modAnim">
        <pc:chgData name="Khattab, Sherif" userId="c83b1e15-36f3-4f46-aceb-05aac24c545e" providerId="ADAL" clId="{63FDA53E-F776-1641-B1C7-CF0B327F1CF1}" dt="2022-04-18T16:40:09.731" v="576"/>
        <pc:sldMkLst>
          <pc:docMk/>
          <pc:sldMk cId="1247366534" sldId="276"/>
        </pc:sldMkLst>
        <pc:spChg chg="mod">
          <ac:chgData name="Khattab, Sherif" userId="c83b1e15-36f3-4f46-aceb-05aac24c545e" providerId="ADAL" clId="{63FDA53E-F776-1641-B1C7-CF0B327F1CF1}" dt="2022-04-18T16:40:00.437" v="572" actId="20577"/>
          <ac:spMkLst>
            <pc:docMk/>
            <pc:sldMk cId="1247366534" sldId="276"/>
            <ac:spMk id="217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40:06.398" v="575" actId="1076"/>
          <ac:picMkLst>
            <pc:docMk/>
            <pc:sldMk cId="1247366534" sldId="276"/>
            <ac:picMk id="4" creationId="{A939F392-04D8-4E1F-89B3-61898F0D2B1A}"/>
          </ac:picMkLst>
        </pc:pic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2641710336" sldId="277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4045778771" sldId="277"/>
        </pc:sldMkLst>
      </pc:sldChg>
      <pc:sldChg chg="addSp delSp modSp add mod delAnim modAnim">
        <pc:chgData name="Khattab, Sherif" userId="c83b1e15-36f3-4f46-aceb-05aac24c545e" providerId="ADAL" clId="{63FDA53E-F776-1641-B1C7-CF0B327F1CF1}" dt="2022-04-18T17:23:03.190" v="1514"/>
        <pc:sldMkLst>
          <pc:docMk/>
          <pc:sldMk cId="949227709" sldId="278"/>
        </pc:sldMkLst>
        <pc:spChg chg="add del mod">
          <ac:chgData name="Khattab, Sherif" userId="c83b1e15-36f3-4f46-aceb-05aac24c545e" providerId="ADAL" clId="{63FDA53E-F776-1641-B1C7-CF0B327F1CF1}" dt="2022-04-18T17:18:42.932" v="1441" actId="478"/>
          <ac:spMkLst>
            <pc:docMk/>
            <pc:sldMk cId="949227709" sldId="278"/>
            <ac:spMk id="2" creationId="{E0593E3E-76DF-C071-64B7-D75488183123}"/>
          </ac:spMkLst>
        </pc:spChg>
        <pc:spChg chg="mod topLvl">
          <ac:chgData name="Khattab, Sherif" userId="c83b1e15-36f3-4f46-aceb-05aac24c545e" providerId="ADAL" clId="{63FDA53E-F776-1641-B1C7-CF0B327F1CF1}" dt="2022-04-18T17:23:03.190" v="1514"/>
          <ac:spMkLst>
            <pc:docMk/>
            <pc:sldMk cId="949227709" sldId="278"/>
            <ac:spMk id="10" creationId="{ED0CE011-3F9D-1868-7047-70DFFD8A289D}"/>
          </ac:spMkLst>
        </pc:spChg>
        <pc:spChg chg="mod">
          <ac:chgData name="Khattab, Sherif" userId="c83b1e15-36f3-4f46-aceb-05aac24c545e" providerId="ADAL" clId="{63FDA53E-F776-1641-B1C7-CF0B327F1CF1}" dt="2022-04-18T17:10:22.862" v="1224" actId="20577"/>
          <ac:spMkLst>
            <pc:docMk/>
            <pc:sldMk cId="949227709" sldId="278"/>
            <ac:spMk id="602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1:02.048" v="1240" actId="20577"/>
          <ac:spMkLst>
            <pc:docMk/>
            <pc:sldMk cId="949227709" sldId="278"/>
            <ac:spMk id="604" creationId="{00000000-0000-0000-0000-000000000000}"/>
          </ac:spMkLst>
        </pc:spChg>
        <pc:grpChg chg="add del mod">
          <ac:chgData name="Khattab, Sherif" userId="c83b1e15-36f3-4f46-aceb-05aac24c545e" providerId="ADAL" clId="{63FDA53E-F776-1641-B1C7-CF0B327F1CF1}" dt="2022-04-18T17:18:25.592" v="1434" actId="165"/>
          <ac:grpSpMkLst>
            <pc:docMk/>
            <pc:sldMk cId="949227709" sldId="278"/>
            <ac:grpSpMk id="7" creationId="{94AB2D0D-1D6C-CD85-4102-495401F20190}"/>
          </ac:grpSpMkLst>
        </pc:grpChg>
        <pc:grpChg chg="add del mod topLvl">
          <ac:chgData name="Khattab, Sherif" userId="c83b1e15-36f3-4f46-aceb-05aac24c545e" providerId="ADAL" clId="{63FDA53E-F776-1641-B1C7-CF0B327F1CF1}" dt="2022-04-18T17:18:35.103" v="1438" actId="165"/>
          <ac:grpSpMkLst>
            <pc:docMk/>
            <pc:sldMk cId="949227709" sldId="278"/>
            <ac:grpSpMk id="8" creationId="{9D702882-A65C-AB79-D4A1-A3D0C7903D6A}"/>
          </ac:grpSpMkLst>
        </pc:grpChg>
        <pc:grpChg chg="del mod topLvl">
          <ac:chgData name="Khattab, Sherif" userId="c83b1e15-36f3-4f46-aceb-05aac24c545e" providerId="ADAL" clId="{63FDA53E-F776-1641-B1C7-CF0B327F1CF1}" dt="2022-04-18T17:18:37.817" v="1439" actId="478"/>
          <ac:grpSpMkLst>
            <pc:docMk/>
            <pc:sldMk cId="949227709" sldId="278"/>
            <ac:grpSpMk id="11" creationId="{7047418C-2DCE-E52C-051A-5BB1B22CB52B}"/>
          </ac:grpSpMkLst>
        </pc:grpChg>
        <pc:graphicFrameChg chg="mod modGraphic">
          <ac:chgData name="Khattab, Sherif" userId="c83b1e15-36f3-4f46-aceb-05aac24c545e" providerId="ADAL" clId="{63FDA53E-F776-1641-B1C7-CF0B327F1CF1}" dt="2022-04-18T17:15:59.115" v="1317"/>
          <ac:graphicFrameMkLst>
            <pc:docMk/>
            <pc:sldMk cId="949227709" sldId="278"/>
            <ac:graphicFrameMk id="603" creationId="{00000000-0000-0000-0000-000000000000}"/>
          </ac:graphicFrameMkLst>
        </pc:graphicFrameChg>
        <pc:picChg chg="mod">
          <ac:chgData name="Khattab, Sherif" userId="c83b1e15-36f3-4f46-aceb-05aac24c545e" providerId="ADAL" clId="{63FDA53E-F776-1641-B1C7-CF0B327F1CF1}" dt="2022-04-18T17:18:17.863" v="1432"/>
          <ac:picMkLst>
            <pc:docMk/>
            <pc:sldMk cId="949227709" sldId="278"/>
            <ac:picMk id="12" creationId="{7CCFA611-3518-9D65-2826-404CE5A8EBA2}"/>
          </ac:picMkLst>
        </pc:picChg>
        <pc:picChg chg="mod">
          <ac:chgData name="Khattab, Sherif" userId="c83b1e15-36f3-4f46-aceb-05aac24c545e" providerId="ADAL" clId="{63FDA53E-F776-1641-B1C7-CF0B327F1CF1}" dt="2022-04-18T17:18:17.863" v="1432"/>
          <ac:picMkLst>
            <pc:docMk/>
            <pc:sldMk cId="949227709" sldId="278"/>
            <ac:picMk id="13" creationId="{7940D5B5-39F4-AC48-073A-9DAA49CB52FD}"/>
          </ac:picMkLst>
        </pc:picChg>
        <pc:cxnChg chg="add mod">
          <ac:chgData name="Khattab, Sherif" userId="c83b1e15-36f3-4f46-aceb-05aac24c545e" providerId="ADAL" clId="{63FDA53E-F776-1641-B1C7-CF0B327F1CF1}" dt="2022-04-18T17:19:47.061" v="1462" actId="14100"/>
          <ac:cxnSpMkLst>
            <pc:docMk/>
            <pc:sldMk cId="949227709" sldId="278"/>
            <ac:cxnSpMk id="4" creationId="{3F32E776-E966-6C3B-006B-6A630C15198C}"/>
          </ac:cxnSpMkLst>
        </pc:cxnChg>
        <pc:cxnChg chg="add del mod topLvl">
          <ac:chgData name="Khattab, Sherif" userId="c83b1e15-36f3-4f46-aceb-05aac24c545e" providerId="ADAL" clId="{63FDA53E-F776-1641-B1C7-CF0B327F1CF1}" dt="2022-04-18T17:18:30.471" v="1437" actId="478"/>
          <ac:cxnSpMkLst>
            <pc:docMk/>
            <pc:sldMk cId="949227709" sldId="278"/>
            <ac:cxnSpMk id="9" creationId="{6DCF4389-7ED7-F805-BFBC-0E93CA730191}"/>
          </ac:cxnSpMkLst>
        </pc:cxn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223035988" sldId="278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021670718" sldId="278"/>
        </pc:sldMkLst>
      </pc:sldChg>
      <pc:sldChg chg="delSp modSp add mod delAnim modAnim">
        <pc:chgData name="Khattab, Sherif" userId="c83b1e15-36f3-4f46-aceb-05aac24c545e" providerId="ADAL" clId="{63FDA53E-F776-1641-B1C7-CF0B327F1CF1}" dt="2022-04-18T17:25:57.993" v="1552" actId="20577"/>
        <pc:sldMkLst>
          <pc:docMk/>
          <pc:sldMk cId="221801933" sldId="279"/>
        </pc:sldMkLst>
        <pc:spChg chg="mod">
          <ac:chgData name="Khattab, Sherif" userId="c83b1e15-36f3-4f46-aceb-05aac24c545e" providerId="ADAL" clId="{63FDA53E-F776-1641-B1C7-CF0B327F1CF1}" dt="2022-04-18T17:13:57.895" v="1285"/>
          <ac:spMkLst>
            <pc:docMk/>
            <pc:sldMk cId="221801933" sldId="279"/>
            <ac:spMk id="61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2:26.552" v="1258" actId="14100"/>
          <ac:spMkLst>
            <pc:docMk/>
            <pc:sldMk cId="221801933" sldId="279"/>
            <ac:spMk id="61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38.550" v="1517" actId="478"/>
          <ac:spMkLst>
            <pc:docMk/>
            <pc:sldMk cId="221801933" sldId="279"/>
            <ac:spMk id="614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0.684" v="1518" actId="478"/>
          <ac:spMkLst>
            <pc:docMk/>
            <pc:sldMk cId="221801933" sldId="279"/>
            <ac:spMk id="615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2.780" v="1519" actId="478"/>
          <ac:spMkLst>
            <pc:docMk/>
            <pc:sldMk cId="221801933" sldId="279"/>
            <ac:spMk id="616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4.336" v="1520" actId="478"/>
          <ac:spMkLst>
            <pc:docMk/>
            <pc:sldMk cId="221801933" sldId="279"/>
            <ac:spMk id="617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5.730" v="1521" actId="478"/>
          <ac:spMkLst>
            <pc:docMk/>
            <pc:sldMk cId="221801933" sldId="279"/>
            <ac:spMk id="61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36.776" v="1516" actId="478"/>
          <ac:spMkLst>
            <pc:docMk/>
            <pc:sldMk cId="221801933" sldId="279"/>
            <ac:spMk id="619" creationId="{00000000-0000-0000-0000-000000000000}"/>
          </ac:spMkLst>
        </pc:spChg>
        <pc:graphicFrameChg chg="mod modGraphic">
          <ac:chgData name="Khattab, Sherif" userId="c83b1e15-36f3-4f46-aceb-05aac24c545e" providerId="ADAL" clId="{63FDA53E-F776-1641-B1C7-CF0B327F1CF1}" dt="2022-04-18T17:25:57.993" v="1552" actId="20577"/>
          <ac:graphicFrameMkLst>
            <pc:docMk/>
            <pc:sldMk cId="221801933" sldId="279"/>
            <ac:graphicFrameMk id="61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186821658" sldId="279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2750239495" sldId="27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798621257" sldId="280"/>
        </pc:sldMkLst>
      </pc:sldChg>
      <pc:sldChg chg="delSp modSp add mod delAnim">
        <pc:chgData name="Khattab, Sherif" userId="c83b1e15-36f3-4f46-aceb-05aac24c545e" providerId="ADAL" clId="{63FDA53E-F776-1641-B1C7-CF0B327F1CF1}" dt="2022-04-18T17:28:01.761" v="1594" actId="20577"/>
        <pc:sldMkLst>
          <pc:docMk/>
          <pc:sldMk cId="3586926427" sldId="280"/>
        </pc:sldMkLst>
        <pc:spChg chg="mod">
          <ac:chgData name="Khattab, Sherif" userId="c83b1e15-36f3-4f46-aceb-05aac24c545e" providerId="ADAL" clId="{63FDA53E-F776-1641-B1C7-CF0B327F1CF1}" dt="2022-04-18T17:14:04.505" v="1286"/>
          <ac:spMkLst>
            <pc:docMk/>
            <pc:sldMk cId="3586926427" sldId="280"/>
            <ac:spMk id="626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2:34.688" v="1260" actId="14100"/>
          <ac:spMkLst>
            <pc:docMk/>
            <pc:sldMk cId="3586926427" sldId="280"/>
            <ac:spMk id="62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19.586" v="1567" actId="478"/>
          <ac:spMkLst>
            <pc:docMk/>
            <pc:sldMk cId="3586926427" sldId="280"/>
            <ac:spMk id="629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0.663" v="1568" actId="478"/>
          <ac:spMkLst>
            <pc:docMk/>
            <pc:sldMk cId="3586926427" sldId="280"/>
            <ac:spMk id="630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2.469" v="1569" actId="478"/>
          <ac:spMkLst>
            <pc:docMk/>
            <pc:sldMk cId="3586926427" sldId="280"/>
            <ac:spMk id="631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3.927" v="1570" actId="478"/>
          <ac:spMkLst>
            <pc:docMk/>
            <pc:sldMk cId="3586926427" sldId="280"/>
            <ac:spMk id="632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5.244" v="1571" actId="478"/>
          <ac:spMkLst>
            <pc:docMk/>
            <pc:sldMk cId="3586926427" sldId="280"/>
            <ac:spMk id="63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18.196" v="1566" actId="478"/>
          <ac:spMkLst>
            <pc:docMk/>
            <pc:sldMk cId="3586926427" sldId="280"/>
            <ac:spMk id="634" creationId="{00000000-0000-0000-0000-000000000000}"/>
          </ac:spMkLst>
        </pc:spChg>
        <pc:graphicFrameChg chg="mod modGraphic">
          <ac:chgData name="Khattab, Sherif" userId="c83b1e15-36f3-4f46-aceb-05aac24c545e" providerId="ADAL" clId="{63FDA53E-F776-1641-B1C7-CF0B327F1CF1}" dt="2022-04-18T17:28:01.761" v="1594" actId="20577"/>
          <ac:graphicFrameMkLst>
            <pc:docMk/>
            <pc:sldMk cId="3586926427" sldId="280"/>
            <ac:graphicFrameMk id="62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912335628" sldId="280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87067624" sldId="281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827262002" sldId="281"/>
        </pc:sldMkLst>
      </pc:sldChg>
      <pc:sldChg chg="addSp delSp modSp add mod delAnim">
        <pc:chgData name="Khattab, Sherif" userId="c83b1e15-36f3-4f46-aceb-05aac24c545e" providerId="ADAL" clId="{63FDA53E-F776-1641-B1C7-CF0B327F1CF1}" dt="2022-04-18T17:29:51.867" v="1634" actId="108"/>
        <pc:sldMkLst>
          <pc:docMk/>
          <pc:sldMk cId="3587326648" sldId="281"/>
        </pc:sldMkLst>
        <pc:spChg chg="mod">
          <ac:chgData name="Khattab, Sherif" userId="c83b1e15-36f3-4f46-aceb-05aac24c545e" providerId="ADAL" clId="{63FDA53E-F776-1641-B1C7-CF0B327F1CF1}" dt="2022-04-18T17:28:38.656" v="1609" actId="14100"/>
          <ac:spMkLst>
            <pc:docMk/>
            <pc:sldMk cId="3587326648" sldId="281"/>
            <ac:spMk id="64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4:11.268" v="1287"/>
          <ac:spMkLst>
            <pc:docMk/>
            <pc:sldMk cId="3587326648" sldId="281"/>
            <ac:spMk id="64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28:42.938" v="1610" actId="1076"/>
          <ac:spMkLst>
            <pc:docMk/>
            <pc:sldMk cId="3587326648" sldId="281"/>
            <ac:spMk id="64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1.464" v="1613" actId="478"/>
          <ac:spMkLst>
            <pc:docMk/>
            <pc:sldMk cId="3587326648" sldId="281"/>
            <ac:spMk id="644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2.709" v="1614" actId="478"/>
          <ac:spMkLst>
            <pc:docMk/>
            <pc:sldMk cId="3587326648" sldId="281"/>
            <ac:spMk id="645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4.646" v="1615" actId="478"/>
          <ac:spMkLst>
            <pc:docMk/>
            <pc:sldMk cId="3587326648" sldId="281"/>
            <ac:spMk id="646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5.961" v="1616" actId="478"/>
          <ac:spMkLst>
            <pc:docMk/>
            <pc:sldMk cId="3587326648" sldId="281"/>
            <ac:spMk id="647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7.393" v="1617" actId="478"/>
          <ac:spMkLst>
            <pc:docMk/>
            <pc:sldMk cId="3587326648" sldId="281"/>
            <ac:spMk id="64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8:59.965" v="1612" actId="478"/>
          <ac:spMkLst>
            <pc:docMk/>
            <pc:sldMk cId="3587326648" sldId="281"/>
            <ac:spMk id="649" creationId="{00000000-0000-0000-0000-000000000000}"/>
          </ac:spMkLst>
        </pc:spChg>
        <pc:graphicFrameChg chg="add del">
          <ac:chgData name="Khattab, Sherif" userId="c83b1e15-36f3-4f46-aceb-05aac24c545e" providerId="ADAL" clId="{63FDA53E-F776-1641-B1C7-CF0B327F1CF1}" dt="2022-04-18T17:16:32.927" v="1321"/>
          <ac:graphicFrameMkLst>
            <pc:docMk/>
            <pc:sldMk cId="3587326648" sldId="281"/>
            <ac:graphicFrameMk id="2" creationId="{45D0C2B2-85B6-8273-8065-6ABAF4828EEC}"/>
          </ac:graphicFrameMkLst>
        </pc:graphicFrameChg>
        <pc:graphicFrameChg chg="mod modGraphic">
          <ac:chgData name="Khattab, Sherif" userId="c83b1e15-36f3-4f46-aceb-05aac24c545e" providerId="ADAL" clId="{63FDA53E-F776-1641-B1C7-CF0B327F1CF1}" dt="2022-04-18T17:29:51.867" v="1634" actId="108"/>
          <ac:graphicFrameMkLst>
            <pc:docMk/>
            <pc:sldMk cId="3587326648" sldId="281"/>
            <ac:graphicFrameMk id="642" creationId="{00000000-0000-0000-0000-000000000000}"/>
          </ac:graphicFrameMkLst>
        </pc:graphicFrameChg>
      </pc:sldChg>
      <pc:sldChg chg="modSp add del mod modAnim">
        <pc:chgData name="Khattab, Sherif" userId="c83b1e15-36f3-4f46-aceb-05aac24c545e" providerId="ADAL" clId="{63FDA53E-F776-1641-B1C7-CF0B327F1CF1}" dt="2022-04-18T16:41:38.628" v="641" actId="27636"/>
        <pc:sldMkLst>
          <pc:docMk/>
          <pc:sldMk cId="2309657370" sldId="282"/>
        </pc:sldMkLst>
        <pc:spChg chg="mod">
          <ac:chgData name="Khattab, Sherif" userId="c83b1e15-36f3-4f46-aceb-05aac24c545e" providerId="ADAL" clId="{63FDA53E-F776-1641-B1C7-CF0B327F1CF1}" dt="2022-04-18T16:41:38.628" v="641" actId="27636"/>
          <ac:spMkLst>
            <pc:docMk/>
            <pc:sldMk cId="2309657370" sldId="282"/>
            <ac:spMk id="73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34:26.733" v="497" actId="20577"/>
          <ac:spMkLst>
            <pc:docMk/>
            <pc:sldMk cId="2309657370" sldId="282"/>
            <ac:spMk id="7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75491526" sldId="283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013089478" sldId="283"/>
        </pc:sldMkLst>
      </pc:sldChg>
      <pc:sldChg chg="modSp add">
        <pc:chgData name="Khattab, Sherif" userId="c83b1e15-36f3-4f46-aceb-05aac24c545e" providerId="ADAL" clId="{63FDA53E-F776-1641-B1C7-CF0B327F1CF1}" dt="2022-04-18T17:34:36.670" v="1689" actId="20577"/>
        <pc:sldMkLst>
          <pc:docMk/>
          <pc:sldMk cId="2742485222" sldId="283"/>
        </pc:sldMkLst>
        <pc:spChg chg="mod">
          <ac:chgData name="Khattab, Sherif" userId="c83b1e15-36f3-4f46-aceb-05aac24c545e" providerId="ADAL" clId="{63FDA53E-F776-1641-B1C7-CF0B327F1CF1}" dt="2022-04-18T17:34:36.670" v="1689" actId="20577"/>
          <ac:spMkLst>
            <pc:docMk/>
            <pc:sldMk cId="2742485222" sldId="283"/>
            <ac:spMk id="670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34:38.214" v="499" actId="2696"/>
        <pc:sldMkLst>
          <pc:docMk/>
          <pc:sldMk cId="3966779707" sldId="283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565821050" sldId="284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646267447" sldId="284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3194336870" sldId="284"/>
        </pc:sldMkLst>
      </pc:sldChg>
      <pc:sldChg chg="add del">
        <pc:chgData name="Khattab, Sherif" userId="c83b1e15-36f3-4f46-aceb-05aac24c545e" providerId="ADAL" clId="{63FDA53E-F776-1641-B1C7-CF0B327F1CF1}" dt="2022-04-18T16:34:40.831" v="500" actId="2696"/>
        <pc:sldMkLst>
          <pc:docMk/>
          <pc:sldMk cId="3808466172" sldId="284"/>
        </pc:sldMkLst>
      </pc:sldChg>
      <pc:sldChg chg="add del">
        <pc:chgData name="Khattab, Sherif" userId="c83b1e15-36f3-4f46-aceb-05aac24c545e" providerId="ADAL" clId="{63FDA53E-F776-1641-B1C7-CF0B327F1CF1}" dt="2022-04-18T16:41:54.571" v="642" actId="2696"/>
        <pc:sldMkLst>
          <pc:docMk/>
          <pc:sldMk cId="3970776072" sldId="285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2542343351" sldId="286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709512186" sldId="286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4172010036" sldId="286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9124178" sldId="287"/>
        </pc:sldMkLst>
      </pc:sldChg>
      <pc:sldChg chg="modSp add">
        <pc:chgData name="Khattab, Sherif" userId="c83b1e15-36f3-4f46-aceb-05aac24c545e" providerId="ADAL" clId="{63FDA53E-F776-1641-B1C7-CF0B327F1CF1}" dt="2022-04-18T17:37:21.294" v="1720" actId="20577"/>
        <pc:sldMkLst>
          <pc:docMk/>
          <pc:sldMk cId="1445991293" sldId="287"/>
        </pc:sldMkLst>
        <pc:spChg chg="mod">
          <ac:chgData name="Khattab, Sherif" userId="c83b1e15-36f3-4f46-aceb-05aac24c545e" providerId="ADAL" clId="{63FDA53E-F776-1641-B1C7-CF0B327F1CF1}" dt="2022-04-18T17:37:21.294" v="1720" actId="20577"/>
          <ac:spMkLst>
            <pc:docMk/>
            <pc:sldMk cId="1445991293" sldId="287"/>
            <ac:spMk id="92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034834936" sldId="287"/>
        </pc:sldMkLst>
      </pc:sldChg>
      <pc:sldChg chg="modSp add modAnim">
        <pc:chgData name="Khattab, Sherif" userId="c83b1e15-36f3-4f46-aceb-05aac24c545e" providerId="ADAL" clId="{63FDA53E-F776-1641-B1C7-CF0B327F1CF1}" dt="2022-04-18T17:42:57.763" v="1767" actId="20577"/>
        <pc:sldMkLst>
          <pc:docMk/>
          <pc:sldMk cId="55319286" sldId="288"/>
        </pc:sldMkLst>
        <pc:spChg chg="mod">
          <ac:chgData name="Khattab, Sherif" userId="c83b1e15-36f3-4f46-aceb-05aac24c545e" providerId="ADAL" clId="{63FDA53E-F776-1641-B1C7-CF0B327F1CF1}" dt="2022-04-18T17:42:57.763" v="1767" actId="20577"/>
          <ac:spMkLst>
            <pc:docMk/>
            <pc:sldMk cId="55319286" sldId="288"/>
            <ac:spMk id="99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863323797" sldId="288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2513317655" sldId="288"/>
        </pc:sldMkLst>
      </pc:sldChg>
      <pc:sldChg chg="modSp mod">
        <pc:chgData name="Khattab, Sherif" userId="c83b1e15-36f3-4f46-aceb-05aac24c545e" providerId="ADAL" clId="{63FDA53E-F776-1641-B1C7-CF0B327F1CF1}" dt="2022-04-18T16:08:44.080" v="26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63FDA53E-F776-1641-B1C7-CF0B327F1CF1}" dt="2022-04-18T16:08:44.080" v="26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63FDA53E-F776-1641-B1C7-CF0B327F1CF1}" dt="2022-04-18T16:15:36.005" v="188"/>
        <pc:sldMkLst>
          <pc:docMk/>
          <pc:sldMk cId="1068465410" sldId="496"/>
        </pc:sldMkLst>
        <pc:spChg chg="mod">
          <ac:chgData name="Khattab, Sherif" userId="c83b1e15-36f3-4f46-aceb-05aac24c545e" providerId="ADAL" clId="{63FDA53E-F776-1641-B1C7-CF0B327F1CF1}" dt="2022-04-18T16:15:28.574" v="18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3FDA53E-F776-1641-B1C7-CF0B327F1CF1}" dt="2022-04-18T16:15:43.664" v="190"/>
        <pc:sldMkLst>
          <pc:docMk/>
          <pc:sldMk cId="2374057061" sldId="498"/>
        </pc:sldMkLst>
        <pc:spChg chg="mod">
          <ac:chgData name="Khattab, Sherif" userId="c83b1e15-36f3-4f46-aceb-05aac24c545e" providerId="ADAL" clId="{63FDA53E-F776-1641-B1C7-CF0B327F1CF1}" dt="2022-04-18T16:09:54.202" v="8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63FDA53E-F776-1641-B1C7-CF0B327F1CF1}" dt="2022-04-18T16:10:57.374" v="17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391553956" sldId="186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1985899896" sldId="1868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447078360" sldId="186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807306443" sldId="1870"/>
        </pc:sldMkLst>
      </pc:sldChg>
      <pc:sldChg chg="modSp add del mod">
        <pc:chgData name="Khattab, Sherif" userId="c83b1e15-36f3-4f46-aceb-05aac24c545e" providerId="ADAL" clId="{63FDA53E-F776-1641-B1C7-CF0B327F1CF1}" dt="2022-04-18T16:46:49.809" v="724" actId="20577"/>
        <pc:sldMkLst>
          <pc:docMk/>
          <pc:sldMk cId="3228414548" sldId="1871"/>
        </pc:sldMkLst>
        <pc:spChg chg="mod">
          <ac:chgData name="Khattab, Sherif" userId="c83b1e15-36f3-4f46-aceb-05aac24c545e" providerId="ADAL" clId="{63FDA53E-F776-1641-B1C7-CF0B327F1CF1}" dt="2022-04-18T16:46:49.809" v="724" actId="20577"/>
          <ac:spMkLst>
            <pc:docMk/>
            <pc:sldMk cId="3228414548" sldId="1871"/>
            <ac:spMk id="2" creationId="{F8DFA488-42B0-4219-B561-7F3FE602125B}"/>
          </ac:spMkLst>
        </pc:spChg>
      </pc:sldChg>
      <pc:sldChg chg="add del">
        <pc:chgData name="Khattab, Sherif" userId="c83b1e15-36f3-4f46-aceb-05aac24c545e" providerId="ADAL" clId="{63FDA53E-F776-1641-B1C7-CF0B327F1CF1}" dt="2022-04-18T16:34:34.538" v="498" actId="2696"/>
        <pc:sldMkLst>
          <pc:docMk/>
          <pc:sldMk cId="1405308355" sldId="1872"/>
        </pc:sldMkLst>
      </pc:sldChg>
      <pc:sldChg chg="modSp add del mod modAnim">
        <pc:chgData name="Khattab, Sherif" userId="c83b1e15-36f3-4f46-aceb-05aac24c545e" providerId="ADAL" clId="{63FDA53E-F776-1641-B1C7-CF0B327F1CF1}" dt="2022-04-18T16:22:20.095" v="296"/>
        <pc:sldMkLst>
          <pc:docMk/>
          <pc:sldMk cId="455048397" sldId="1880"/>
        </pc:sldMkLst>
        <pc:spChg chg="mod">
          <ac:chgData name="Khattab, Sherif" userId="c83b1e15-36f3-4f46-aceb-05aac24c545e" providerId="ADAL" clId="{63FDA53E-F776-1641-B1C7-CF0B327F1CF1}" dt="2022-04-18T16:21:38.563" v="290" actId="27636"/>
          <ac:spMkLst>
            <pc:docMk/>
            <pc:sldMk cId="455048397" sldId="1880"/>
            <ac:spMk id="3" creationId="{1129BC6B-D9F4-C24B-9546-2FFC33A808CE}"/>
          </ac:spMkLst>
        </pc:sp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539087927" sldId="1881"/>
        </pc:sldMkLst>
      </pc:sldChg>
      <pc:sldChg chg="modSp add del mod ord">
        <pc:chgData name="Khattab, Sherif" userId="c83b1e15-36f3-4f46-aceb-05aac24c545e" providerId="ADAL" clId="{63FDA53E-F776-1641-B1C7-CF0B327F1CF1}" dt="2022-04-18T16:33:34.784" v="488" actId="1076"/>
        <pc:sldMkLst>
          <pc:docMk/>
          <pc:sldMk cId="537398390" sldId="1883"/>
        </pc:sldMkLst>
        <pc:spChg chg="mod">
          <ac:chgData name="Khattab, Sherif" userId="c83b1e15-36f3-4f46-aceb-05aac24c545e" providerId="ADAL" clId="{63FDA53E-F776-1641-B1C7-CF0B327F1CF1}" dt="2022-04-18T16:33:01.347" v="482" actId="20577"/>
          <ac:spMkLst>
            <pc:docMk/>
            <pc:sldMk cId="537398390" sldId="1883"/>
            <ac:spMk id="2" creationId="{4CF17836-DCA3-4793-B865-8EF09E047467}"/>
          </ac:spMkLst>
        </pc:spChg>
        <pc:picChg chg="mod modCrop">
          <ac:chgData name="Khattab, Sherif" userId="c83b1e15-36f3-4f46-aceb-05aac24c545e" providerId="ADAL" clId="{63FDA53E-F776-1641-B1C7-CF0B327F1CF1}" dt="2022-04-18T16:33:34.784" v="488" actId="1076"/>
          <ac:picMkLst>
            <pc:docMk/>
            <pc:sldMk cId="537398390" sldId="1883"/>
            <ac:picMk id="7" creationId="{58F7C66D-5617-4418-9409-D0D4A8F26850}"/>
          </ac:picMkLst>
        </pc:pic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63FDA53E-F776-1641-B1C7-CF0B327F1CF1}" dt="2022-04-18T16:34:10.944" v="491"/>
        <pc:sldMkLst>
          <pc:docMk/>
          <pc:sldMk cId="1640589426" sldId="1885"/>
        </pc:sldMkLst>
      </pc:sldChg>
      <pc:sldChg chg="addSp modSp add mod">
        <pc:chgData name="Khattab, Sherif" userId="c83b1e15-36f3-4f46-aceb-05aac24c545e" providerId="ADAL" clId="{63FDA53E-F776-1641-B1C7-CF0B327F1CF1}" dt="2022-04-18T16:40:42.069" v="578" actId="9405"/>
        <pc:sldMkLst>
          <pc:docMk/>
          <pc:sldMk cId="2208535451" sldId="1885"/>
        </pc:sldMkLst>
        <pc:spChg chg="mod">
          <ac:chgData name="Khattab, Sherif" userId="c83b1e15-36f3-4f46-aceb-05aac24c545e" providerId="ADAL" clId="{63FDA53E-F776-1641-B1C7-CF0B327F1CF1}" dt="2022-04-18T16:34:21.397" v="494" actId="20577"/>
          <ac:spMkLst>
            <pc:docMk/>
            <pc:sldMk cId="2208535451" sldId="1885"/>
            <ac:spMk id="2" creationId="{69F581DD-2407-4298-8990-F46AB0542850}"/>
          </ac:spMkLst>
        </pc:spChg>
        <pc:inkChg chg="add">
          <ac:chgData name="Khattab, Sherif" userId="c83b1e15-36f3-4f46-aceb-05aac24c545e" providerId="ADAL" clId="{63FDA53E-F776-1641-B1C7-CF0B327F1CF1}" dt="2022-04-18T16:40:37.347" v="577" actId="9405"/>
          <ac:inkMkLst>
            <pc:docMk/>
            <pc:sldMk cId="2208535451" sldId="1885"/>
            <ac:inkMk id="6" creationId="{001AF564-C771-CEEB-3FE5-B42C4F60DCEE}"/>
          </ac:inkMkLst>
        </pc:inkChg>
        <pc:inkChg chg="add">
          <ac:chgData name="Khattab, Sherif" userId="c83b1e15-36f3-4f46-aceb-05aac24c545e" providerId="ADAL" clId="{63FDA53E-F776-1641-B1C7-CF0B327F1CF1}" dt="2022-04-18T16:40:42.069" v="578" actId="9405"/>
          <ac:inkMkLst>
            <pc:docMk/>
            <pc:sldMk cId="2208535451" sldId="1885"/>
            <ac:inkMk id="8" creationId="{FA9B88FE-9590-6F5A-7202-3FFE23E4B518}"/>
          </ac:inkMkLst>
        </pc:inkChg>
      </pc:sldChg>
      <pc:sldChg chg="add del">
        <pc:chgData name="Khattab, Sherif" userId="c83b1e15-36f3-4f46-aceb-05aac24c545e" providerId="ADAL" clId="{63FDA53E-F776-1641-B1C7-CF0B327F1CF1}" dt="2022-04-18T16:33:50.341" v="489" actId="2696"/>
        <pc:sldMkLst>
          <pc:docMk/>
          <pc:sldMk cId="3985324492" sldId="1885"/>
        </pc:sldMkLst>
      </pc:sldChg>
      <pc:sldChg chg="add del">
        <pc:chgData name="Khattab, Sherif" userId="c83b1e15-36f3-4f46-aceb-05aac24c545e" providerId="ADAL" clId="{63FDA53E-F776-1641-B1C7-CF0B327F1CF1}" dt="2022-04-18T16:30:01.131" v="387" actId="2696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3462944586" sldId="188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971115291" sldId="1888"/>
        </pc:sldMkLst>
      </pc:sldChg>
      <pc:sldChg chg="modSp add del mod modAnim">
        <pc:chgData name="Khattab, Sherif" userId="c83b1e15-36f3-4f46-aceb-05aac24c545e" providerId="ADAL" clId="{63FDA53E-F776-1641-B1C7-CF0B327F1CF1}" dt="2022-04-18T16:26:46.005" v="386"/>
        <pc:sldMkLst>
          <pc:docMk/>
          <pc:sldMk cId="732430595" sldId="1900"/>
        </pc:sldMkLst>
        <pc:spChg chg="mod">
          <ac:chgData name="Khattab, Sherif" userId="c83b1e15-36f3-4f46-aceb-05aac24c545e" providerId="ADAL" clId="{63FDA53E-F776-1641-B1C7-CF0B327F1CF1}" dt="2022-04-18T16:26:36.879" v="385" actId="27636"/>
          <ac:spMkLst>
            <pc:docMk/>
            <pc:sldMk cId="732430595" sldId="1900"/>
            <ac:spMk id="3" creationId="{1129BC6B-D9F4-C24B-9546-2FFC33A808CE}"/>
          </ac:spMkLst>
        </pc:sp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068242584" sldId="1910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1248877023" sldId="1911"/>
        </pc:sldMkLst>
        <pc:spChg chg="mod">
          <ac:chgData name="Khattab, Sherif" userId="c83b1e15-36f3-4f46-aceb-05aac24c545e" providerId="ADAL" clId="{63FDA53E-F776-1641-B1C7-CF0B327F1CF1}" dt="2022-04-18T16:44:19.381" v="694" actId="404"/>
          <ac:spMkLst>
            <pc:docMk/>
            <pc:sldMk cId="1248877023" sldId="1911"/>
            <ac:spMk id="238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143687531" sldId="1911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382839125" sldId="1911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1319364549" sldId="1912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901581483" sldId="1912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2824532570" sldId="1912"/>
        </pc:sldMkLst>
        <pc:spChg chg="mod">
          <ac:chgData name="Khattab, Sherif" userId="c83b1e15-36f3-4f46-aceb-05aac24c545e" providerId="ADAL" clId="{63FDA53E-F776-1641-B1C7-CF0B327F1CF1}" dt="2022-04-18T17:01:19.203" v="1166" actId="20577"/>
          <ac:spMkLst>
            <pc:docMk/>
            <pc:sldMk cId="2824532570" sldId="1912"/>
            <ac:spMk id="24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339730815" sldId="1913"/>
        </pc:sldMkLst>
      </pc:sldChg>
      <pc:sldChg chg="modSp 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753711633" sldId="1913"/>
        </pc:sldMkLst>
        <pc:spChg chg="mod">
          <ac:chgData name="Khattab, Sherif" userId="c83b1e15-36f3-4f46-aceb-05aac24c545e" providerId="ADAL" clId="{63FDA53E-F776-1641-B1C7-CF0B327F1CF1}" dt="2022-04-18T17:02:57.654" v="1167"/>
          <ac:spMkLst>
            <pc:docMk/>
            <pc:sldMk cId="1753711633" sldId="1913"/>
            <ac:spMk id="326" creationId="{00000000-0000-0000-0000-000000000000}"/>
          </ac:spMkLst>
        </pc:spChg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761714369" sldId="1913"/>
        </pc:sldMkLst>
      </pc:sldChg>
      <pc:sldChg chg="add del">
        <pc:chgData name="Khattab, Sherif" userId="c83b1e15-36f3-4f46-aceb-05aac24c545e" providerId="ADAL" clId="{63FDA53E-F776-1641-B1C7-CF0B327F1CF1}" dt="2022-04-18T16:36:48.206" v="508" actId="2696"/>
        <pc:sldMkLst>
          <pc:docMk/>
          <pc:sldMk cId="372598219" sldId="1914"/>
        </pc:sldMkLst>
      </pc:sldChg>
      <pc:sldChg chg="modSp add mod">
        <pc:chgData name="Khattab, Sherif" userId="c83b1e15-36f3-4f46-aceb-05aac24c545e" providerId="ADAL" clId="{63FDA53E-F776-1641-B1C7-CF0B327F1CF1}" dt="2022-04-18T16:32:12.383" v="480" actId="20577"/>
        <pc:sldMkLst>
          <pc:docMk/>
          <pc:sldMk cId="238313553" sldId="1915"/>
        </pc:sldMkLst>
        <pc:spChg chg="mod">
          <ac:chgData name="Khattab, Sherif" userId="c83b1e15-36f3-4f46-aceb-05aac24c545e" providerId="ADAL" clId="{63FDA53E-F776-1641-B1C7-CF0B327F1CF1}" dt="2022-04-18T16:32:12.383" v="480" actId="20577"/>
          <ac:spMkLst>
            <pc:docMk/>
            <pc:sldMk cId="238313553" sldId="1915"/>
            <ac:spMk id="2" creationId="{4CF17836-DCA3-4793-B865-8EF09E047467}"/>
          </ac:spMkLst>
        </pc:spChg>
        <pc:picChg chg="mod modCrop">
          <ac:chgData name="Khattab, Sherif" userId="c83b1e15-36f3-4f46-aceb-05aac24c545e" providerId="ADAL" clId="{63FDA53E-F776-1641-B1C7-CF0B327F1CF1}" dt="2022-04-18T16:31:53.164" v="427" actId="1076"/>
          <ac:picMkLst>
            <pc:docMk/>
            <pc:sldMk cId="238313553" sldId="1915"/>
            <ac:picMk id="7" creationId="{58F7C66D-5617-4418-9409-D0D4A8F26850}"/>
          </ac:picMkLst>
        </pc:picChg>
      </pc:sldChg>
      <pc:sldChg chg="add del">
        <pc:chgData name="Khattab, Sherif" userId="c83b1e15-36f3-4f46-aceb-05aac24c545e" providerId="ADAL" clId="{63FDA53E-F776-1641-B1C7-CF0B327F1CF1}" dt="2022-04-18T16:31:19.597" v="420"/>
        <pc:sldMkLst>
          <pc:docMk/>
          <pc:sldMk cId="4177180572" sldId="1915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5871731" sldId="1916"/>
        </pc:sldMkLst>
      </pc:sldChg>
      <pc:sldChg chg="add del">
        <pc:chgData name="Khattab, Sherif" userId="c83b1e15-36f3-4f46-aceb-05aac24c545e" providerId="ADAL" clId="{63FDA53E-F776-1641-B1C7-CF0B327F1CF1}" dt="2022-04-18T16:36:36.310" v="504"/>
        <pc:sldMkLst>
          <pc:docMk/>
          <pc:sldMk cId="624603232" sldId="1916"/>
        </pc:sldMkLst>
      </pc:sldChg>
      <pc:sldChg chg="add del">
        <pc:chgData name="Khattab, Sherif" userId="c83b1e15-36f3-4f46-aceb-05aac24c545e" providerId="ADAL" clId="{63FDA53E-F776-1641-B1C7-CF0B327F1CF1}" dt="2022-04-18T16:36:43.392" v="506"/>
        <pc:sldMkLst>
          <pc:docMk/>
          <pc:sldMk cId="1528277713" sldId="1916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535201329" sldId="1916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3544243535" sldId="1916"/>
        </pc:sldMkLst>
        <pc:spChg chg="mod">
          <ac:chgData name="Khattab, Sherif" userId="c83b1e15-36f3-4f46-aceb-05aac24c545e" providerId="ADAL" clId="{63FDA53E-F776-1641-B1C7-CF0B327F1CF1}" dt="2022-04-18T17:03:03.712" v="1175" actId="20577"/>
          <ac:spMkLst>
            <pc:docMk/>
            <pc:sldMk cId="3544243535" sldId="1916"/>
            <ac:spMk id="410" creationId="{00000000-0000-0000-0000-000000000000}"/>
          </ac:spMkLst>
        </pc:spChg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1908504183" sldId="1917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654789203" sldId="191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4065883748" sldId="191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71078929" sldId="1918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492557579" sldId="1918"/>
        </pc:sldMkLst>
      </pc:sldChg>
      <pc:sldChg chg="modSp add mod">
        <pc:chgData name="Khattab, Sherif" userId="c83b1e15-36f3-4f46-aceb-05aac24c545e" providerId="ADAL" clId="{63FDA53E-F776-1641-B1C7-CF0B327F1CF1}" dt="2022-04-18T17:07:12.329" v="1216" actId="20577"/>
        <pc:sldMkLst>
          <pc:docMk/>
          <pc:sldMk cId="3540580159" sldId="1918"/>
        </pc:sldMkLst>
        <pc:spChg chg="mod">
          <ac:chgData name="Khattab, Sherif" userId="c83b1e15-36f3-4f46-aceb-05aac24c545e" providerId="ADAL" clId="{63FDA53E-F776-1641-B1C7-CF0B327F1CF1}" dt="2022-04-18T17:07:12.329" v="1216" actId="20577"/>
          <ac:spMkLst>
            <pc:docMk/>
            <pc:sldMk cId="3540580159" sldId="1918"/>
            <ac:spMk id="486" creationId="{00000000-0000-0000-0000-000000000000}"/>
          </ac:spMkLst>
        </pc:spChg>
      </pc:sldChg>
      <pc:sldChg chg="addSp delSp modSp add mod delAnim">
        <pc:chgData name="Khattab, Sherif" userId="c83b1e15-36f3-4f46-aceb-05aac24c545e" providerId="ADAL" clId="{63FDA53E-F776-1641-B1C7-CF0B327F1CF1}" dt="2022-04-18T17:31:15.375" v="1663" actId="6549"/>
        <pc:sldMkLst>
          <pc:docMk/>
          <pc:sldMk cId="1167604618" sldId="1919"/>
        </pc:sldMkLst>
        <pc:spChg chg="mod">
          <ac:chgData name="Khattab, Sherif" userId="c83b1e15-36f3-4f46-aceb-05aac24c545e" providerId="ADAL" clId="{63FDA53E-F776-1641-B1C7-CF0B327F1CF1}" dt="2022-04-18T17:31:04.937" v="1661" actId="14100"/>
          <ac:spMkLst>
            <pc:docMk/>
            <pc:sldMk cId="1167604618" sldId="1919"/>
            <ac:spMk id="655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4:17.420" v="1288"/>
          <ac:spMkLst>
            <pc:docMk/>
            <pc:sldMk cId="1167604618" sldId="1919"/>
            <ac:spMk id="656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31:10.455" v="1662" actId="1076"/>
          <ac:spMkLst>
            <pc:docMk/>
            <pc:sldMk cId="1167604618" sldId="1919"/>
            <ac:spMk id="65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6.924" v="1658" actId="478"/>
          <ac:spMkLst>
            <pc:docMk/>
            <pc:sldMk cId="1167604618" sldId="1919"/>
            <ac:spMk id="659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5.870" v="1657" actId="478"/>
          <ac:spMkLst>
            <pc:docMk/>
            <pc:sldMk cId="1167604618" sldId="1919"/>
            <ac:spMk id="660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5.070" v="1656" actId="478"/>
          <ac:spMkLst>
            <pc:docMk/>
            <pc:sldMk cId="1167604618" sldId="1919"/>
            <ac:spMk id="661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4.247" v="1655" actId="478"/>
          <ac:spMkLst>
            <pc:docMk/>
            <pc:sldMk cId="1167604618" sldId="1919"/>
            <ac:spMk id="662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3.129" v="1654" actId="478"/>
          <ac:spMkLst>
            <pc:docMk/>
            <pc:sldMk cId="1167604618" sldId="1919"/>
            <ac:spMk id="66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7.878" v="1659" actId="478"/>
          <ac:spMkLst>
            <pc:docMk/>
            <pc:sldMk cId="1167604618" sldId="1919"/>
            <ac:spMk id="664" creationId="{00000000-0000-0000-0000-000000000000}"/>
          </ac:spMkLst>
        </pc:spChg>
        <pc:graphicFrameChg chg="add del">
          <ac:chgData name="Khattab, Sherif" userId="c83b1e15-36f3-4f46-aceb-05aac24c545e" providerId="ADAL" clId="{63FDA53E-F776-1641-B1C7-CF0B327F1CF1}" dt="2022-04-18T17:16:44.890" v="1324"/>
          <ac:graphicFrameMkLst>
            <pc:docMk/>
            <pc:sldMk cId="1167604618" sldId="1919"/>
            <ac:graphicFrameMk id="2" creationId="{A1D2760F-E3F9-D655-6763-4A65CAC6F835}"/>
          </ac:graphicFrameMkLst>
        </pc:graphicFrameChg>
        <pc:graphicFrameChg chg="mod modGraphic">
          <ac:chgData name="Khattab, Sherif" userId="c83b1e15-36f3-4f46-aceb-05aac24c545e" providerId="ADAL" clId="{63FDA53E-F776-1641-B1C7-CF0B327F1CF1}" dt="2022-04-18T17:31:15.375" v="1663" actId="6549"/>
          <ac:graphicFrameMkLst>
            <pc:docMk/>
            <pc:sldMk cId="1167604618" sldId="1919"/>
            <ac:graphicFrameMk id="65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403402713" sldId="1919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621695467" sldId="1919"/>
        </pc:sldMkLst>
      </pc:sldChg>
      <pc:sldChg chg="modSp new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1970257946" sldId="1920"/>
        </pc:sldMkLst>
        <pc:spChg chg="mod">
          <ac:chgData name="Khattab, Sherif" userId="c83b1e15-36f3-4f46-aceb-05aac24c545e" providerId="ADAL" clId="{63FDA53E-F776-1641-B1C7-CF0B327F1CF1}" dt="2022-04-18T16:48:34.885" v="765" actId="20577"/>
          <ac:spMkLst>
            <pc:docMk/>
            <pc:sldMk cId="1970257946" sldId="1920"/>
            <ac:spMk id="2" creationId="{7AFFA8AB-2C25-9A7D-3DE9-8E851A76D040}"/>
          </ac:spMkLst>
        </pc:spChg>
        <pc:spChg chg="mod">
          <ac:chgData name="Khattab, Sherif" userId="c83b1e15-36f3-4f46-aceb-05aac24c545e" providerId="ADAL" clId="{63FDA53E-F776-1641-B1C7-CF0B327F1CF1}" dt="2022-04-18T16:48:28.340" v="757" actId="20577"/>
          <ac:spMkLst>
            <pc:docMk/>
            <pc:sldMk cId="1970257946" sldId="1920"/>
            <ac:spMk id="3" creationId="{F9FE37B7-0247-2C77-C784-EC30E89B5EFE}"/>
          </ac:spMkLst>
        </pc:spChg>
      </pc:sldChg>
      <pc:sldChg chg="add del">
        <pc:chgData name="Khattab, Sherif" userId="c83b1e15-36f3-4f46-aceb-05aac24c545e" providerId="ADAL" clId="{63FDA53E-F776-1641-B1C7-CF0B327F1CF1}" dt="2022-04-18T16:46:07.600" v="699" actId="2696"/>
        <pc:sldMkLst>
          <pc:docMk/>
          <pc:sldMk cId="2516744546" sldId="1920"/>
        </pc:sldMkLst>
      </pc:sldChg>
      <pc:sldChg chg="modSp add del mod">
        <pc:chgData name="Khattab, Sherif" userId="c83b1e15-36f3-4f46-aceb-05aac24c545e" providerId="ADAL" clId="{63FDA53E-F776-1641-B1C7-CF0B327F1CF1}" dt="2022-04-18T16:47:49.368" v="732" actId="2696"/>
        <pc:sldMkLst>
          <pc:docMk/>
          <pc:sldMk cId="3555380781" sldId="1920"/>
        </pc:sldMkLst>
        <pc:spChg chg="mod">
          <ac:chgData name="Khattab, Sherif" userId="c83b1e15-36f3-4f46-aceb-05aac24c545e" providerId="ADAL" clId="{63FDA53E-F776-1641-B1C7-CF0B327F1CF1}" dt="2022-04-18T16:47:47.555" v="731" actId="21"/>
          <ac:spMkLst>
            <pc:docMk/>
            <pc:sldMk cId="3555380781" sldId="1920"/>
            <ac:spMk id="68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46:25.483" v="701"/>
        <pc:sldMkLst>
          <pc:docMk/>
          <pc:sldMk cId="4076095169" sldId="1920"/>
        </pc:sldMkLst>
      </pc:sldChg>
      <pc:sldChg chg="modSp new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2101716936" sldId="1921"/>
        </pc:sldMkLst>
        <pc:spChg chg="mod">
          <ac:chgData name="Khattab, Sherif" userId="c83b1e15-36f3-4f46-aceb-05aac24c545e" providerId="ADAL" clId="{63FDA53E-F776-1641-B1C7-CF0B327F1CF1}" dt="2022-04-18T16:53:11.928" v="966" actId="20577"/>
          <ac:spMkLst>
            <pc:docMk/>
            <pc:sldMk cId="2101716936" sldId="1921"/>
            <ac:spMk id="2" creationId="{30D258F3-F82B-B62F-86BA-47C12F88EFD5}"/>
          </ac:spMkLst>
        </pc:spChg>
        <pc:spChg chg="mod">
          <ac:chgData name="Khattab, Sherif" userId="c83b1e15-36f3-4f46-aceb-05aac24c545e" providerId="ADAL" clId="{63FDA53E-F776-1641-B1C7-CF0B327F1CF1}" dt="2022-04-18T16:52:51.851" v="906" actId="404"/>
          <ac:spMkLst>
            <pc:docMk/>
            <pc:sldMk cId="2101716936" sldId="1921"/>
            <ac:spMk id="3" creationId="{0373DAAE-E808-8C78-AE07-E8E5384F19FC}"/>
          </ac:spMkLst>
        </pc:spChg>
      </pc:sldChg>
      <pc:sldChg chg="add del">
        <pc:chgData name="Khattab, Sherif" userId="c83b1e15-36f3-4f46-aceb-05aac24c545e" providerId="ADAL" clId="{63FDA53E-F776-1641-B1C7-CF0B327F1CF1}" dt="2022-04-18T17:21:32.449" v="1473"/>
        <pc:sldMkLst>
          <pc:docMk/>
          <pc:sldMk cId="504744116" sldId="1922"/>
        </pc:sldMkLst>
      </pc:sldChg>
      <pc:sldChg chg="modSp add mod">
        <pc:chgData name="Khattab, Sherif" userId="c83b1e15-36f3-4f46-aceb-05aac24c545e" providerId="ADAL" clId="{63FDA53E-F776-1641-B1C7-CF0B327F1CF1}" dt="2022-04-18T17:22:32.157" v="1513" actId="114"/>
        <pc:sldMkLst>
          <pc:docMk/>
          <pc:sldMk cId="1384725983" sldId="1922"/>
        </pc:sldMkLst>
        <pc:spChg chg="mod">
          <ac:chgData name="Khattab, Sherif" userId="c83b1e15-36f3-4f46-aceb-05aac24c545e" providerId="ADAL" clId="{63FDA53E-F776-1641-B1C7-CF0B327F1CF1}" dt="2022-04-18T17:22:32.157" v="1513" actId="114"/>
          <ac:spMkLst>
            <pc:docMk/>
            <pc:sldMk cId="1384725983" sldId="1922"/>
            <ac:spMk id="10" creationId="{ED0CE011-3F9D-1868-7047-70DFFD8A289D}"/>
          </ac:spMkLst>
        </pc:spChg>
        <pc:spChg chg="mod">
          <ac:chgData name="Khattab, Sherif" userId="c83b1e15-36f3-4f46-aceb-05aac24c545e" providerId="ADAL" clId="{63FDA53E-F776-1641-B1C7-CF0B327F1CF1}" dt="2022-04-18T17:22:13.699" v="1499" actId="113"/>
          <ac:spMkLst>
            <pc:docMk/>
            <pc:sldMk cId="1384725983" sldId="1922"/>
            <ac:spMk id="604" creationId="{00000000-0000-0000-0000-000000000000}"/>
          </ac:spMkLst>
        </pc:spChg>
        <pc:graphicFrameChg chg="modGraphic">
          <ac:chgData name="Khattab, Sherif" userId="c83b1e15-36f3-4f46-aceb-05aac24c545e" providerId="ADAL" clId="{63FDA53E-F776-1641-B1C7-CF0B327F1CF1}" dt="2022-04-18T17:21:41.343" v="1476" actId="6549"/>
          <ac:graphicFrameMkLst>
            <pc:docMk/>
            <pc:sldMk cId="1384725983" sldId="1922"/>
            <ac:graphicFrameMk id="603" creationId="{00000000-0000-0000-0000-000000000000}"/>
          </ac:graphicFrameMkLst>
        </pc:graphicFrameChg>
      </pc:sldChg>
      <pc:sldChg chg="modSp add mod">
        <pc:chgData name="Khattab, Sherif" userId="c83b1e15-36f3-4f46-aceb-05aac24c545e" providerId="ADAL" clId="{63FDA53E-F776-1641-B1C7-CF0B327F1CF1}" dt="2022-04-18T17:26:12.178" v="1565" actId="20577"/>
        <pc:sldMkLst>
          <pc:docMk/>
          <pc:sldMk cId="600944239" sldId="1923"/>
        </pc:sldMkLst>
        <pc:graphicFrameChg chg="modGraphic">
          <ac:chgData name="Khattab, Sherif" userId="c83b1e15-36f3-4f46-aceb-05aac24c545e" providerId="ADAL" clId="{63FDA53E-F776-1641-B1C7-CF0B327F1CF1}" dt="2022-04-18T17:26:12.178" v="1565" actId="20577"/>
          <ac:graphicFrameMkLst>
            <pc:docMk/>
            <pc:sldMk cId="600944239" sldId="1923"/>
            <ac:graphicFrameMk id="61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6:03.942" v="1554"/>
        <pc:sldMkLst>
          <pc:docMk/>
          <pc:sldMk cId="2804017601" sldId="1923"/>
        </pc:sldMkLst>
      </pc:sldChg>
      <pc:sldChg chg="modSp add mod">
        <pc:chgData name="Khattab, Sherif" userId="c83b1e15-36f3-4f46-aceb-05aac24c545e" providerId="ADAL" clId="{63FDA53E-F776-1641-B1C7-CF0B327F1CF1}" dt="2022-04-18T17:28:24.119" v="1607" actId="20577"/>
        <pc:sldMkLst>
          <pc:docMk/>
          <pc:sldMk cId="205231019" sldId="1924"/>
        </pc:sldMkLst>
        <pc:graphicFrameChg chg="modGraphic">
          <ac:chgData name="Khattab, Sherif" userId="c83b1e15-36f3-4f46-aceb-05aac24c545e" providerId="ADAL" clId="{63FDA53E-F776-1641-B1C7-CF0B327F1CF1}" dt="2022-04-18T17:28:24.119" v="1607" actId="20577"/>
          <ac:graphicFrameMkLst>
            <pc:docMk/>
            <pc:sldMk cId="205231019" sldId="1924"/>
            <ac:graphicFrameMk id="62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7:55.485" v="1588"/>
        <pc:sldMkLst>
          <pc:docMk/>
          <pc:sldMk cId="1491269040" sldId="1924"/>
        </pc:sldMkLst>
      </pc:sldChg>
      <pc:sldChg chg="modSp add mod">
        <pc:chgData name="Khattab, Sherif" userId="c83b1e15-36f3-4f46-aceb-05aac24c545e" providerId="ADAL" clId="{63FDA53E-F776-1641-B1C7-CF0B327F1CF1}" dt="2022-04-18T17:30:37.507" v="1652" actId="20577"/>
        <pc:sldMkLst>
          <pc:docMk/>
          <pc:sldMk cId="171558758" sldId="1925"/>
        </pc:sldMkLst>
        <pc:graphicFrameChg chg="modGraphic">
          <ac:chgData name="Khattab, Sherif" userId="c83b1e15-36f3-4f46-aceb-05aac24c545e" providerId="ADAL" clId="{63FDA53E-F776-1641-B1C7-CF0B327F1CF1}" dt="2022-04-18T17:30:37.507" v="1652" actId="20577"/>
          <ac:graphicFrameMkLst>
            <pc:docMk/>
            <pc:sldMk cId="171558758" sldId="1925"/>
            <ac:graphicFrameMk id="64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9:58.655" v="1636"/>
        <pc:sldMkLst>
          <pc:docMk/>
          <pc:sldMk cId="2748664811" sldId="1925"/>
        </pc:sldMkLst>
      </pc:sldChg>
      <pc:sldChg chg="modSp add mod">
        <pc:chgData name="Khattab, Sherif" userId="c83b1e15-36f3-4f46-aceb-05aac24c545e" providerId="ADAL" clId="{63FDA53E-F776-1641-B1C7-CF0B327F1CF1}" dt="2022-04-18T17:33:05.198" v="1685" actId="20577"/>
        <pc:sldMkLst>
          <pc:docMk/>
          <pc:sldMk cId="138490317" sldId="1926"/>
        </pc:sldMkLst>
        <pc:graphicFrameChg chg="modGraphic">
          <ac:chgData name="Khattab, Sherif" userId="c83b1e15-36f3-4f46-aceb-05aac24c545e" providerId="ADAL" clId="{63FDA53E-F776-1641-B1C7-CF0B327F1CF1}" dt="2022-04-18T17:33:05.198" v="1685" actId="20577"/>
          <ac:graphicFrameMkLst>
            <pc:docMk/>
            <pc:sldMk cId="138490317" sldId="1926"/>
            <ac:graphicFrameMk id="65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31:25.009" v="1665"/>
        <pc:sldMkLst>
          <pc:docMk/>
          <pc:sldMk cId="3258740059" sldId="1926"/>
        </pc:sldMkLst>
      </pc:sldChg>
      <pc:sldMasterChg chg="del delSldLayout">
        <pc:chgData name="Khattab, Sherif" userId="c83b1e15-36f3-4f46-aceb-05aac24c545e" providerId="ADAL" clId="{63FDA53E-F776-1641-B1C7-CF0B327F1CF1}" dt="2022-04-18T16:30:01.131" v="387" actId="2696"/>
        <pc:sldMasterMkLst>
          <pc:docMk/>
          <pc:sldMasterMk cId="435894387" sldId="2147483721"/>
        </pc:sldMasterMkLst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496207518" sldId="214748372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844402616" sldId="214748372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441843248" sldId="214748372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767320473" sldId="214748372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530535894" sldId="214748372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754016759" sldId="2147483727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626191875" sldId="2147483728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426511877" sldId="2147483729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63585365" sldId="2147483730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852189189" sldId="2147483731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10340478" sldId="214748373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768780719" sldId="214748373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760759236" sldId="214748373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50684102" sldId="214748373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51676528" sldId="214748373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859981173" sldId="2147483737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49683981" sldId="2147483738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006439422" sldId="2147483739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22604116" sldId="2147483740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457235164" sldId="2147483741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626438282" sldId="214748374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307396022" sldId="214748374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065819231" sldId="214748374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523999606" sldId="214748374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564009067" sldId="214748374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50921425" sldId="2147483747"/>
          </pc:sldLayoutMkLst>
        </pc:sldLayoutChg>
      </pc:sldMaster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40:37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833 252 24575,'-20'0'0,"-19"0"0,-23 2 0,-13 7 0,-1 13 0,19 6 0,13 13 0,11 10 0,7 16 0,1 23 0,15-42 0,0 2 0,2-1 0,1 1 0,-3 37 0,5-19 0,5-18 0,0-13 0,0-20 0,3-2 0,4-13 0,7 0 0,9-10 0,10-13 0,8-15 0,6-16 0,1-10 0,0-10 0,-4-10 0,-3-2 0,-4-5 0,-2 5 0,-4 11 0,-5 11 0,-6 16 0,-5 8 0,-4 1 0,-1 0 0,0-2 0,-1 3 0,-1 5 0,-2 8 0,-2 7 0,-2 8 0,-1 10 0,-1 15 0,0 13 0,0 12 0,0 9 0,0 10 0,0 15 0,0 16 0,0-37 0,0 2 0,0 8 0,0 2 0,0 4 0,0 1 0,0 3 0,-2 1 0,-1 0 0,-2 0 0,-1-5 0,-3-1 0,-2-6 0,-1-2 0,-1-6 0,-2-4 0,-11 34 0,1-10 0,1-13 0,1-7 0,0-4 0,0-7 0,1 0 0,-1-5 0,1-4 0,-2-9 0,-1-5 0,-3-5 0,-3-6 0,-6-6 0,-8-3 0,-9-2 0,-7 0 0,0 0 0,3 0 0,8 0 0,10-2 0,8-5 0,11-5 0,4-7 0,8 6 0,2-5 0,4 6 0,-1-4 0,2-1 0,0 2 0,0 2 0,2 0 0,0-1 0,0-2 0,0-2 0,0-2 0,0-1 0,0-3 0,0 9 0,0-1 0,0 10 0,0-4 0,0 0 0,0 2 0,0 0 0,0 2 0,0 1 0,0 0 0,0 1 0,0 0 0,0-1 0,0 0 0,2 1 0,2 2 0,-1 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40:42.0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e7d2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6e7d2296_0_16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77945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0383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6e7d22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6e7d2296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Runtime:  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nL</a:t>
            </a:r>
            <a:endParaRPr dirty="0"/>
          </a:p>
          <a:p>
            <a:pPr marL="1242532" lvl="2" indent="-287623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though L’s input size is in bits, hence:</a:t>
            </a:r>
            <a:endParaRPr dirty="0"/>
          </a:p>
          <a:p>
            <a:pPr marL="1656710" lvl="3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 n * 2</a:t>
            </a:r>
            <a:r>
              <a:rPr lang="en" baseline="30000" dirty="0"/>
              <a:t>|L|</a:t>
            </a:r>
            <a:endParaRPr baseline="30000" dirty="0"/>
          </a:p>
        </p:txBody>
      </p:sp>
    </p:spTree>
    <p:extLst>
      <p:ext uri="{BB962C8B-B14F-4D97-AF65-F5344CB8AC3E}">
        <p14:creationId xmlns:p14="http://schemas.microsoft.com/office/powerpoint/2010/main" val="1726494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6e7d229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6e7d2296_0_4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294844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b115f4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eb115f4dc_0_1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20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115f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115f4dc_0_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Opt. substructure: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we know the best way to make 3 cents, we can use that to find the best way to make 6 cents</a:t>
            </a:r>
            <a:endParaRPr dirty="0"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Greedy choice: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looking to make 6 cents, we know for US currency that the best overall choice will be to use the biggest coin (nickel)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</a:t>
            </a:r>
            <a:r>
              <a:rPr lang="en" dirty="0" err="1"/>
              <a:t>thrickels</a:t>
            </a:r>
            <a:r>
              <a:rPr lang="en" dirty="0"/>
              <a:t>/</a:t>
            </a:r>
            <a:r>
              <a:rPr lang="en" dirty="0" err="1"/>
              <a:t>fourters</a:t>
            </a:r>
            <a:r>
              <a:rPr lang="en" dirty="0"/>
              <a:t>, we can't know until we've looked at all possible breakdowns</a:t>
            </a:r>
            <a:endParaRPr dirty="0"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Note that this can be done recursively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25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3ecc012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3ecc012_0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both problems amenable to DP and those amenable to greedy exhibit optimal substructure, the difference is if the greedy choice property exists or if overlapping subproblems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207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baf848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baf84897_0_3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15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6374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6374a345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668358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baf848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baf84897_0_4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4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T(n) = 2T(n/2) + n lg n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falls into a gap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 lg n is asymptotically larger than n, but not </a:t>
            </a:r>
            <a:r>
              <a:rPr lang="en" dirty="0" err="1"/>
              <a:t>polynomially</a:t>
            </a:r>
            <a:r>
              <a:rPr lang="en" dirty="0"/>
              <a:t> larger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305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32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72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89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87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88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85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10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29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dcd6e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dcd6e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0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c1d6e1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c1d6e16c_0_1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n: number of items (indexed by i)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736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baf84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baf84897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91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0ac06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10ac06b3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110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0ac06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0ac06b3f_0_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77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6429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6429f7b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43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ac06b3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ac06b3f_0_12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5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38d45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38d45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a5c32d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a5c32d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80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a5c32d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a5c32d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9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d08702a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d08702a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3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e7d2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e7d2296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off asking how to solve problem (greedy or dp?)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optimal substructure?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greedy choice property?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overlapping subproblems?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46876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af848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af84897_0_3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11560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5330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3205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066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60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9368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68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768422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113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965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3048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6886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746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067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55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Mergesort master theorem analysis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2T(n/2) + 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4349" y="1376850"/>
            <a:ext cx="531390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Recurrence relation for mergesort?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T(n/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highlight>
                <a:srgbClr val="D9D2E9"/>
              </a:highlight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2147800"/>
            <a:ext cx="9068753" cy="35756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2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2</a:t>
            </a:r>
            <a:r>
              <a:rPr lang="en"/>
              <a:t> = 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04349" y="5723479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Θ(n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log_b(a)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4003261" y="3643873"/>
            <a:ext cx="1699565" cy="5256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05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2ADC9F-5565-459F-81DD-B6F2CCC83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A8960-540C-44F8-87B8-42CC634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Master Theorem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2D07-23A7-483C-ADC2-04B11F846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25F5-92BF-48D3-98F5-E3E649C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417097"/>
            <a:ext cx="8132036" cy="54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423453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4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2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Θ(n)</a:t>
            </a:r>
            <a:endParaRPr/>
          </a:p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4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4</a:t>
            </a:r>
            <a:r>
              <a:rPr lang="en"/>
              <a:t> = n</a:t>
            </a:r>
            <a:r>
              <a:rPr lang="en" baseline="30000"/>
              <a:t>2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For our divide and conquer multiplication approach</a:t>
            </a:r>
            <a:endParaRPr sz="2645"/>
          </a:p>
        </p:txBody>
      </p:sp>
      <p:sp>
        <p:nvSpPr>
          <p:cNvPr id="169" name="Google Shape;169;p22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04349" y="5653256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polynomially smaller than 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 flipH="1">
            <a:off x="4003261" y="2954592"/>
            <a:ext cx="1730971" cy="741844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85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9980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Look at the recurrence relation again to see where we can improve our runtime: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Attacking a Recurrence Relation to Reduce Run-time</a:t>
            </a:r>
            <a:endParaRPr dirty="0"/>
          </a:p>
        </p:txBody>
      </p:sp>
      <p:sp>
        <p:nvSpPr>
          <p:cNvPr id="186" name="Google Shape;186;p24"/>
          <p:cNvSpPr txBox="1"/>
          <p:nvPr/>
        </p:nvSpPr>
        <p:spPr>
          <a:xfrm>
            <a:off x="3385774" y="3697263"/>
            <a:ext cx="3305902" cy="10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4T(n/2) + Θ(n)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5586872" y="4765566"/>
            <a:ext cx="4174694" cy="105557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amount of work done by the current call?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88" name="Google Shape;188;p24"/>
          <p:cNvCxnSpPr>
            <a:stCxn id="187" idx="0"/>
          </p:cNvCxnSpPr>
          <p:nvPr/>
        </p:nvCxnSpPr>
        <p:spPr>
          <a:xfrm rot="10800000">
            <a:off x="6371693" y="4338443"/>
            <a:ext cx="1302526" cy="42712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2514338" y="6480254"/>
            <a:ext cx="5048775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subproblem size?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0" name="Google Shape;190;p24"/>
          <p:cNvCxnSpPr>
            <a:stCxn id="189" idx="0"/>
          </p:cNvCxnSpPr>
          <p:nvPr/>
        </p:nvCxnSpPr>
        <p:spPr>
          <a:xfrm rot="10800000">
            <a:off x="4977236" y="4466628"/>
            <a:ext cx="61490" cy="201362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02110" y="5310543"/>
            <a:ext cx="3633518" cy="100168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number of subproblems?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2" name="Google Shape;192;p24"/>
          <p:cNvCxnSpPr>
            <a:stCxn id="191" idx="0"/>
          </p:cNvCxnSpPr>
          <p:nvPr/>
        </p:nvCxnSpPr>
        <p:spPr>
          <a:xfrm rot="10800000" flipH="1">
            <a:off x="2118869" y="4378609"/>
            <a:ext cx="2217269" cy="93193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The recurrence relation for Karatsuba’s algorithm is: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T(n) = 3T(n/2) + </a:t>
            </a:r>
            <a:r>
              <a:rPr lang="en" dirty="0" err="1"/>
              <a:t>Θ</a:t>
            </a:r>
            <a:r>
              <a:rPr lang="en" dirty="0"/>
              <a:t>(n)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Which solves to be </a:t>
            </a:r>
            <a:r>
              <a:rPr lang="en" dirty="0" err="1"/>
              <a:t>Θ</a:t>
            </a:r>
            <a:r>
              <a:rPr lang="en" dirty="0"/>
              <a:t>(</a:t>
            </a:r>
            <a:r>
              <a:rPr lang="en" dirty="0" err="1"/>
              <a:t>n</a:t>
            </a:r>
            <a:r>
              <a:rPr lang="en" baseline="30000" dirty="0" err="1"/>
              <a:t>lg</a:t>
            </a:r>
            <a:r>
              <a:rPr lang="en" baseline="30000" dirty="0"/>
              <a:t> 3</a:t>
            </a:r>
            <a:r>
              <a:rPr lang="en" dirty="0"/>
              <a:t>)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Asymptotic improvement over grade school algorithm!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For large n, this will translate into practical improvement</a:t>
            </a:r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runtime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392-04D8-4E1F-89B3-61898F0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24" y="4297606"/>
            <a:ext cx="3515034" cy="23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70C-3336-4FCD-8429-C7353624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6A4-844C-4EF8-9B9F-73F66B00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74C46-D0B3-4B60-8C88-DD7F098F8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3436-909C-4EA1-809D-5F650B760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FA42-E59F-4A53-808C-0368D029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1" y="1246938"/>
            <a:ext cx="8594816" cy="57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2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A488-42B0-4219-B561-7F3FE60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we use the Master Theorem?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485A-0D88-452B-A01D-2467121C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90D6E-4B5B-4AD1-9D9F-FAC0F0F244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2F17D-189C-4FA6-AA69-E2C8C7A62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63929-92EB-4667-BC22-08890191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7" y="1038497"/>
            <a:ext cx="8985776" cy="59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1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81DD-2407-4298-8990-F46AB05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When Master Theorem doesn’t apply: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4B1-2E42-4B0F-81C6-C934BF44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43C29-8585-4283-BA9C-7CF811FA10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5FC63-ED59-4E5B-9942-16A87F11E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F532D-A1B4-4A40-B118-031D7DD5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46228"/>
            <a:ext cx="9450433" cy="63015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1AF564-C771-CEEB-3FE5-B42C4F60DCEE}"/>
                  </a:ext>
                </a:extLst>
              </p14:cNvPr>
              <p14:cNvContentPartPr/>
              <p14:nvPr/>
            </p14:nvContentPartPr>
            <p14:xfrm>
              <a:off x="1858206" y="6768265"/>
              <a:ext cx="324360" cy="72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1AF564-C771-CEEB-3FE5-B42C4F60DC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206" y="6750625"/>
                <a:ext cx="360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A9B88FE-9590-6F5A-7202-3FFE23E4B518}"/>
                  </a:ext>
                </a:extLst>
              </p14:cNvPr>
              <p14:cNvContentPartPr/>
              <p14:nvPr/>
            </p14:nvContentPartPr>
            <p14:xfrm>
              <a:off x="-612474" y="396386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A9B88FE-9590-6F5A-7202-3FFE23E4B5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0474" y="394586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53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" dirty="0"/>
              <a:t>Top-down divide and conquer algorithm for exponentiation</a:t>
            </a:r>
          </a:p>
          <a:p>
            <a:pPr>
              <a:lnSpc>
                <a:spcPct val="200000"/>
              </a:lnSpc>
            </a:pPr>
            <a:r>
              <a:rPr lang="en" dirty="0" err="1"/>
              <a:t>x</a:t>
            </a:r>
            <a:r>
              <a:rPr lang="en" baseline="30000" dirty="0" err="1"/>
              <a:t>y</a:t>
            </a:r>
            <a:r>
              <a:rPr lang="en" dirty="0"/>
              <a:t> = (x</a:t>
            </a:r>
            <a:r>
              <a:rPr lang="en" baseline="30000" dirty="0"/>
              <a:t>(y/2)</a:t>
            </a:r>
            <a:r>
              <a:rPr lang="en" dirty="0"/>
              <a:t>)</a:t>
            </a:r>
            <a:r>
              <a:rPr lang="en" baseline="30000" dirty="0"/>
              <a:t>2</a:t>
            </a:r>
            <a:r>
              <a:rPr lang="en" dirty="0"/>
              <a:t> =</a:t>
            </a:r>
            <a:r>
              <a:rPr lang="en" baseline="30000" dirty="0"/>
              <a:t> </a:t>
            </a:r>
            <a:r>
              <a:rPr lang="en" dirty="0"/>
              <a:t> x</a:t>
            </a:r>
            <a:r>
              <a:rPr lang="en" baseline="30000" dirty="0"/>
              <a:t>(y/2)</a:t>
            </a:r>
            <a:r>
              <a:rPr lang="en" dirty="0"/>
              <a:t> * x</a:t>
            </a:r>
            <a:r>
              <a:rPr lang="en" baseline="30000" dirty="0"/>
              <a:t>(y/2)</a:t>
            </a:r>
            <a:endParaRPr baseline="30000" dirty="0"/>
          </a:p>
          <a:p>
            <a:pPr lvl="1">
              <a:lnSpc>
                <a:spcPct val="200000"/>
              </a:lnSpc>
            </a:pPr>
            <a:r>
              <a:rPr lang="en" dirty="0"/>
              <a:t>Similarly, </a:t>
            </a:r>
            <a:r>
              <a:rPr lang="en" sz="2424" dirty="0"/>
              <a:t>(x</a:t>
            </a:r>
            <a:r>
              <a:rPr lang="en" sz="2424" baseline="30000" dirty="0"/>
              <a:t>(y/2)</a:t>
            </a:r>
            <a:r>
              <a:rPr lang="en" sz="2424" dirty="0"/>
              <a:t>)</a:t>
            </a:r>
            <a:r>
              <a:rPr lang="en" sz="2424" baseline="30000" dirty="0"/>
              <a:t>2</a:t>
            </a:r>
            <a:r>
              <a:rPr lang="en" sz="2424" dirty="0"/>
              <a:t> * x =</a:t>
            </a:r>
            <a:r>
              <a:rPr lang="en" sz="2424" baseline="30000" dirty="0"/>
              <a:t> </a:t>
            </a:r>
            <a:r>
              <a:rPr lang="en" sz="2424" dirty="0"/>
              <a:t> x</a:t>
            </a:r>
            <a:r>
              <a:rPr lang="en" sz="2424" baseline="30000" dirty="0"/>
              <a:t>(y/2)</a:t>
            </a:r>
            <a:r>
              <a:rPr lang="en" sz="2424" dirty="0"/>
              <a:t> * x</a:t>
            </a:r>
            <a:r>
              <a:rPr lang="en" sz="2424" baseline="30000" dirty="0"/>
              <a:t>(y/2) </a:t>
            </a:r>
            <a:r>
              <a:rPr lang="en" sz="2424" dirty="0"/>
              <a:t>* x</a:t>
            </a:r>
            <a:endParaRPr sz="2424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So, our recurrence relation is: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T(n) = T(n-1) +  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How much work is done per call?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1 (or 2) multiplication(s)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Examined runtime of multiplication last lecture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But how big are the operands in this case?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-US" dirty="0"/>
              <a:t>When Master Theorem doesn’t apply: Example 2</a:t>
            </a:r>
            <a:endParaRPr sz="2645"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096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504349" y="2155059"/>
            <a:ext cx="9068753" cy="50858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Given a knapsack that can hold a weight limit L, and a set of n types items that each has a weight (</a:t>
            </a:r>
            <a:r>
              <a:rPr lang="en" dirty="0" err="1"/>
              <a:t>w</a:t>
            </a:r>
            <a:r>
              <a:rPr lang="en" baseline="-25000" dirty="0" err="1"/>
              <a:t>i</a:t>
            </a:r>
            <a:r>
              <a:rPr lang="en" dirty="0"/>
              <a:t>) and value (v</a:t>
            </a:r>
            <a:r>
              <a:rPr lang="en" baseline="-25000" dirty="0"/>
              <a:t>i</a:t>
            </a:r>
            <a:r>
              <a:rPr lang="en" dirty="0"/>
              <a:t>), what is the maximum value we can fit in the knapsack if we assume we have unbounded copies of each item?</a:t>
            </a:r>
            <a:endParaRPr dirty="0"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Problem of the Day Part 3: The unbounded knapsack problem</a:t>
            </a:r>
            <a:endParaRPr sz="2400" dirty="0"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8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12 due on 4/18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Assignment 5 due on 5/2</a:t>
            </a:r>
          </a:p>
          <a:p>
            <a:pPr lvl="1"/>
            <a:r>
              <a:rPr lang="en-US" dirty="0"/>
              <a:t>Bonus Opportunities:</a:t>
            </a:r>
          </a:p>
          <a:p>
            <a:pPr lvl="2"/>
            <a:r>
              <a:rPr lang="en-US" dirty="0"/>
              <a:t>Bonus Lab due on 5/2</a:t>
            </a:r>
          </a:p>
          <a:p>
            <a:pPr lvl="2"/>
            <a:r>
              <a:rPr lang="en-US" dirty="0"/>
              <a:t>Bonus Homework due on 5/2</a:t>
            </a:r>
          </a:p>
          <a:p>
            <a:pPr lvl="2"/>
            <a:r>
              <a:rPr lang="en-US" dirty="0"/>
              <a:t>1 bonus point for entire class when response rate &gt;= 80%</a:t>
            </a:r>
          </a:p>
          <a:p>
            <a:pPr lvl="3"/>
            <a:r>
              <a:rPr lang="en-US" dirty="0"/>
              <a:t>Currently at ~11%</a:t>
            </a:r>
          </a:p>
          <a:p>
            <a:pPr lvl="3"/>
            <a:r>
              <a:rPr lang="en-US" dirty="0"/>
              <a:t>Deadline is Sunday 4/24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Recursive Solution</a:t>
            </a:r>
            <a:endParaRPr dirty="0"/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247" name="Google Shape;2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250" name="Google Shape;250;p21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253" name="Google Shape;2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1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57" name="Google Shape;257;p21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258" name="Google Shape;25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1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260" name="Google Shape;26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263" name="Google Shape;2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1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265" name="Google Shape;26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7" name="Google Shape;267;p21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1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272" name="Google Shape;272;p21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How much value in 10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274" name="Google Shape;274;p21"/>
            <p:cNvCxnSpPr>
              <a:endCxn id="275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1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278" name="Google Shape;278;p21"/>
            <p:cNvCxnSpPr>
              <a:endCxn id="279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1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282" name="Google Shape;282;p21"/>
            <p:cNvCxnSpPr>
              <a:endCxn id="283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4" name="Google Shape;2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1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286" name="Google Shape;286;p21"/>
            <p:cNvCxnSpPr>
              <a:endCxn id="287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8" name="Google Shape;2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1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7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305798" y="651342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6499962" y="649711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140177" y="6443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8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01" name="Google Shape;301;p21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21"/>
            <p:cNvCxnSpPr>
              <a:endCxn id="289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stCxn id="275" idx="2"/>
              <a:endCxn id="290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21"/>
            <p:cNvCxnSpPr>
              <a:endCxn id="291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21"/>
            <p:cNvCxnSpPr>
              <a:endCxn id="295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21"/>
            <p:cNvCxnSpPr>
              <a:endCxn id="292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21"/>
            <p:cNvCxnSpPr>
              <a:stCxn id="279" idx="2"/>
              <a:endCxn id="293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21"/>
            <p:cNvCxnSpPr>
              <a:endCxn id="294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21"/>
            <p:cNvCxnSpPr>
              <a:endCxn id="299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" name="Google Shape;310;p21"/>
            <p:cNvCxnSpPr>
              <a:endCxn id="296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" name="Google Shape;311;p21"/>
            <p:cNvCxnSpPr>
              <a:stCxn id="283" idx="2"/>
              <a:endCxn id="297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1"/>
            <p:cNvCxnSpPr>
              <a:endCxn id="298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1"/>
            <p:cNvCxnSpPr>
              <a:endCxn id="314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1"/>
            <p:cNvCxnSpPr>
              <a:endCxn id="316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1"/>
            <p:cNvCxnSpPr>
              <a:stCxn id="287" idx="2"/>
              <a:endCxn id="318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1"/>
            <p:cNvCxnSpPr>
              <a:endCxn id="320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6" name="Google Shape;316;p21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8771613" y="5851967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7498083" y="568479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3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Recursive Solution</a:t>
            </a:r>
            <a:endParaRPr dirty="0"/>
          </a:p>
        </p:txBody>
      </p:sp>
      <p:sp>
        <p:nvSpPr>
          <p:cNvPr id="327" name="Google Shape;32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grpSp>
        <p:nvGrpSpPr>
          <p:cNvPr id="328" name="Google Shape;328;p22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329" name="Google Shape;32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2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332" name="Google Shape;332;p22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335" name="Google Shape;3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22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9" name="Google Shape;339;p22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340" name="Google Shape;3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Google Shape;341;p22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342" name="Google Shape;34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4" name="Google Shape;344;p22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22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347" name="Google Shape;34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9" name="Google Shape;349;p22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2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54" name="Google Shape;354;p22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How much value in 10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356" name="Google Shape;356;p22"/>
            <p:cNvCxnSpPr>
              <a:endCxn id="357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58" name="Google Shape;3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22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360" name="Google Shape;360;p22"/>
            <p:cNvCxnSpPr>
              <a:endCxn id="361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2" name="Google Shape;3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2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364" name="Google Shape;364;p22"/>
            <p:cNvCxnSpPr>
              <a:endCxn id="365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6" name="Google Shape;3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2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368" name="Google Shape;368;p22"/>
            <p:cNvCxnSpPr>
              <a:endCxn id="369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70" name="Google Shape;3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2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7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8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80" name="Google Shape;380;p22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1" name="Google Shape;381;p22"/>
            <p:cNvCxnSpPr>
              <a:endCxn id="371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57" idx="2"/>
              <a:endCxn id="372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endCxn id="373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22"/>
            <p:cNvCxnSpPr>
              <a:endCxn id="376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22"/>
            <p:cNvCxnSpPr>
              <a:endCxn id="386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22"/>
            <p:cNvCxnSpPr>
              <a:stCxn id="361" idx="2"/>
              <a:endCxn id="374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>
              <a:endCxn id="375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22"/>
            <p:cNvCxnSpPr>
              <a:endCxn id="378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22"/>
            <p:cNvCxnSpPr>
              <a:endCxn id="377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22"/>
            <p:cNvCxnSpPr>
              <a:stCxn id="365" idx="2"/>
              <a:endCxn id="392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22"/>
            <p:cNvCxnSpPr>
              <a:endCxn id="394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22"/>
            <p:cNvCxnSpPr>
              <a:endCxn id="396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22"/>
            <p:cNvCxnSpPr>
              <a:endCxn id="398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22"/>
            <p:cNvCxnSpPr>
              <a:stCxn id="369" idx="2"/>
              <a:endCxn id="400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2"/>
            <p:cNvCxnSpPr>
              <a:endCxn id="402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22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3305799" y="5851967"/>
            <a:ext cx="6070464" cy="1183458"/>
            <a:chOff x="2999425" y="5307950"/>
            <a:chExt cx="5508750" cy="1073950"/>
          </a:xfrm>
        </p:grpSpPr>
        <p:sp>
          <p:nvSpPr>
            <p:cNvPr id="386" name="Google Shape;386;p22"/>
            <p:cNvSpPr/>
            <p:nvPr/>
          </p:nvSpPr>
          <p:spPr>
            <a:xfrm>
              <a:off x="2999425" y="59082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479000" y="58449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959475" y="53079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02" name="Google Shape;402;p22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04" name="Google Shape;404;p22"/>
          <p:cNvGrpSpPr/>
          <p:nvPr/>
        </p:nvGrpSpPr>
        <p:grpSpPr>
          <a:xfrm>
            <a:off x="6499963" y="5684798"/>
            <a:ext cx="1602771" cy="1334318"/>
            <a:chOff x="5898025" y="5156250"/>
            <a:chExt cx="1454463" cy="1210850"/>
          </a:xfrm>
        </p:grpSpPr>
        <p:sp>
          <p:nvSpPr>
            <p:cNvPr id="392" name="Google Shape;392;p22"/>
            <p:cNvSpPr/>
            <p:nvPr/>
          </p:nvSpPr>
          <p:spPr>
            <a:xfrm>
              <a:off x="5898025" y="58934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803788" y="51562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05" name="Google Shape;405;p22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7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Bottom-up Solution</a:t>
            </a:r>
            <a:endParaRPr dirty="0"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2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"/>
          <p:cNvSpPr txBox="1">
            <a:spLocks noGrp="1"/>
          </p:cNvSpPr>
          <p:nvPr>
            <p:ph type="body" idx="1"/>
          </p:nvPr>
        </p:nvSpPr>
        <p:spPr>
          <a:xfrm>
            <a:off x="504349" y="1612945"/>
            <a:ext cx="9068753" cy="562796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K[0] = 0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(l = 1; l &lt;= L; l++)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max =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 = 0; i &lt;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l &amp;&amp;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]) &gt; max)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max =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K[l] = max;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solution</a:t>
            </a:r>
            <a:endParaRPr/>
          </a:p>
        </p:txBody>
      </p:sp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5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>
            <a:spLocks noGrp="1"/>
          </p:cNvSpPr>
          <p:nvPr>
            <p:ph type="body" idx="1"/>
          </p:nvPr>
        </p:nvSpPr>
        <p:spPr>
          <a:xfrm>
            <a:off x="504349" y="1313569"/>
            <a:ext cx="9068753" cy="592715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/>
              <a:t>At each step, the algorithm makes the choice that seems to be best at the moment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dirty="0"/>
              <a:t>Have we seen greedy algorithms already this term?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Yes!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Building Huffman trees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Prim’s, Kruskal’s MST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Dijkstra’s Single-Source Shortest Paths</a:t>
            </a:r>
          </a:p>
        </p:txBody>
      </p:sp>
      <p:sp>
        <p:nvSpPr>
          <p:cNvPr id="473" name="Google Shape;473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What would have happened with a </a:t>
            </a:r>
            <a:r>
              <a:rPr lang="en" sz="2645" i="1" dirty="0"/>
              <a:t>greedy</a:t>
            </a:r>
            <a:r>
              <a:rPr lang="en" sz="2645" dirty="0"/>
              <a:t> approach?</a:t>
            </a:r>
            <a:endParaRPr sz="2645" dirty="0"/>
          </a:p>
        </p:txBody>
      </p:sp>
      <p:sp>
        <p:nvSpPr>
          <p:cNvPr id="474" name="Google Shape;474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7117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676088"/>
            <a:ext cx="9068753" cy="556482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60000"/>
              </a:lnSpc>
            </a:pPr>
            <a:r>
              <a:rPr lang="en-US" sz="1800" dirty="0"/>
              <a:t>Try adding as many copies of highest value per pound item as possible: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Water:  30/6 = 5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Rope:  14/3 = 4.66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Flashlight:  16/4 = 4</a:t>
            </a:r>
          </a:p>
          <a:p>
            <a:pPr lvl="1">
              <a:lnSpc>
                <a:spcPct val="160000"/>
              </a:lnSpc>
            </a:pPr>
            <a:r>
              <a:rPr lang="en-US" sz="1600" dirty="0" err="1"/>
              <a:t>Moonpie</a:t>
            </a:r>
            <a:r>
              <a:rPr lang="en-US" sz="1600" dirty="0"/>
              <a:t>:  9/2 = 4.5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Highest value per pound item?  Water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Can fit 1 with 4 space left over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Next highest value per pound item?  Rope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Can fit 1 with 1 space left over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No room for anything else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Total value in the 10 </a:t>
            </a:r>
            <a:r>
              <a:rPr lang="en-US" sz="1800" dirty="0" err="1"/>
              <a:t>lb</a:t>
            </a:r>
            <a:r>
              <a:rPr lang="en-US" sz="1800" dirty="0"/>
              <a:t> knapsack?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44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Bogus!</a:t>
            </a:r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</a:t>
            </a:r>
            <a:r>
              <a:rPr lang="en" i="1" dirty="0"/>
              <a:t>greedy algorithm</a:t>
            </a:r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2053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For greedy algorithms to produce optimal results, problems must have two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The greedy choice property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Globally optimal solutions can be assembled from locally optimal choices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Why is optimal substructure not enough?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But why doesn’t the greedy algorithm work for this problem?</a:t>
            </a:r>
            <a:endParaRPr sz="2400" dirty="0"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252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Applies to problems with two properties: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Optimal substructure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Optimal solution to a subproblem leads to an optimal solution to the overall problem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Overlapping subproblems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Naively, we would need to recompute the same subproblem multiple times</a:t>
            </a:r>
          </a:p>
          <a:p>
            <a:pPr>
              <a:lnSpc>
                <a:spcPct val="200000"/>
              </a:lnSpc>
            </a:pPr>
            <a:r>
              <a:rPr lang="en" dirty="0"/>
              <a:t>Greedy Choice Property is not required</a:t>
            </a:r>
            <a:endParaRPr dirty="0"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The bottom-up approach is called dynamic programming!</a:t>
            </a:r>
            <a:endParaRPr sz="2400" dirty="0"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24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have a finite set of items that each has a weight and value?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Two choices for each item: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Goes in the knapsack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Is left out</a:t>
            </a:r>
            <a:endParaRPr/>
          </a:p>
        </p:txBody>
      </p:sp>
      <p:sp>
        <p:nvSpPr>
          <p:cNvPr id="480" name="Google Shape;480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Problem of the Day Part 2: The 0/1 knapsack problem</a:t>
            </a:r>
            <a:endParaRPr sz="2400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691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0/1 Recursive solution</a:t>
            </a:r>
            <a:endParaRPr dirty="0"/>
          </a:p>
        </p:txBody>
      </p:sp>
      <p:grpSp>
        <p:nvGrpSpPr>
          <p:cNvPr id="487" name="Google Shape;487;p27"/>
          <p:cNvGrpSpPr/>
          <p:nvPr/>
        </p:nvGrpSpPr>
        <p:grpSpPr>
          <a:xfrm>
            <a:off x="6123391" y="132618"/>
            <a:ext cx="3790002" cy="1536148"/>
            <a:chOff x="5556300" y="117825"/>
            <a:chExt cx="3439304" cy="1394005"/>
          </a:xfrm>
        </p:grpSpPr>
        <p:sp>
          <p:nvSpPr>
            <p:cNvPr id="488" name="Google Shape;488;p27"/>
            <p:cNvSpPr/>
            <p:nvPr/>
          </p:nvSpPr>
          <p:spPr>
            <a:xfrm>
              <a:off x="5556300" y="1178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556300" y="5306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90" name="Google Shape;4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4199" y="98682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7"/>
            <p:cNvGrpSpPr/>
            <p:nvPr/>
          </p:nvGrpSpPr>
          <p:grpSpPr>
            <a:xfrm>
              <a:off x="6542936" y="117825"/>
              <a:ext cx="597588" cy="825600"/>
              <a:chOff x="2293000" y="3590525"/>
              <a:chExt cx="1077900" cy="825600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8428" y="10987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27"/>
            <p:cNvGrpSpPr/>
            <p:nvPr/>
          </p:nvGrpSpPr>
          <p:grpSpPr>
            <a:xfrm>
              <a:off x="7066549" y="117825"/>
              <a:ext cx="597588" cy="825600"/>
              <a:chOff x="2293000" y="3590525"/>
              <a:chExt cx="1077900" cy="825600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8" name="Google Shape;49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1430" y="986830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27"/>
            <p:cNvGrpSpPr/>
            <p:nvPr/>
          </p:nvGrpSpPr>
          <p:grpSpPr>
            <a:xfrm>
              <a:off x="7645136" y="117825"/>
              <a:ext cx="597588" cy="825600"/>
              <a:chOff x="2293000" y="3590525"/>
              <a:chExt cx="1077900" cy="825600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502" name="Google Shape;50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65600" y="986825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" name="Google Shape;503;p27"/>
            <p:cNvGrpSpPr/>
            <p:nvPr/>
          </p:nvGrpSpPr>
          <p:grpSpPr>
            <a:xfrm>
              <a:off x="8381811" y="117825"/>
              <a:ext cx="597588" cy="825600"/>
              <a:chOff x="2293000" y="3590525"/>
              <a:chExt cx="1077900" cy="825600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506" name="Google Shape;506;p27"/>
          <p:cNvGrpSpPr/>
          <p:nvPr/>
        </p:nvGrpSpPr>
        <p:grpSpPr>
          <a:xfrm>
            <a:off x="2100935" y="1703885"/>
            <a:ext cx="5875581" cy="670107"/>
            <a:chOff x="1826000" y="1797825"/>
            <a:chExt cx="5331900" cy="608100"/>
          </a:xfrm>
        </p:grpSpPr>
        <p:sp>
          <p:nvSpPr>
            <p:cNvPr id="507" name="Google Shape;507;p27"/>
            <p:cNvSpPr/>
            <p:nvPr/>
          </p:nvSpPr>
          <p:spPr>
            <a:xfrm>
              <a:off x="1826000" y="1797825"/>
              <a:ext cx="5331900" cy="60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How much value in 10 lbs?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508" name="Google Shape;5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6324" y="184107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8090" y="198183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1930" y="1869868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9712" y="1869863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27"/>
          <p:cNvGrpSpPr/>
          <p:nvPr/>
        </p:nvGrpSpPr>
        <p:grpSpPr>
          <a:xfrm>
            <a:off x="1590958" y="2373992"/>
            <a:ext cx="3447768" cy="1163347"/>
            <a:chOff x="1443263" y="2151800"/>
            <a:chExt cx="3128738" cy="1055700"/>
          </a:xfrm>
        </p:grpSpPr>
        <p:cxnSp>
          <p:nvCxnSpPr>
            <p:cNvPr id="513" name="Google Shape;513;p27"/>
            <p:cNvCxnSpPr>
              <a:stCxn id="507" idx="2"/>
              <a:endCxn id="514" idx="0"/>
            </p:cNvCxnSpPr>
            <p:nvPr/>
          </p:nvCxnSpPr>
          <p:spPr>
            <a:xfrm flipH="1">
              <a:off x="27162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5" name="Google Shape;515;p27"/>
            <p:cNvGrpSpPr/>
            <p:nvPr/>
          </p:nvGrpSpPr>
          <p:grpSpPr>
            <a:xfrm>
              <a:off x="1443263" y="2599400"/>
              <a:ext cx="2546100" cy="608100"/>
              <a:chOff x="443000" y="2599350"/>
              <a:chExt cx="2546100" cy="6081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16" name="Google Shape;516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17" name="Google Shape;517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" name="Google Shape;518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" name="Google Shape;519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20" name="Google Shape;520;p27"/>
          <p:cNvGrpSpPr/>
          <p:nvPr/>
        </p:nvGrpSpPr>
        <p:grpSpPr>
          <a:xfrm>
            <a:off x="5038725" y="2373992"/>
            <a:ext cx="3447768" cy="1163347"/>
            <a:chOff x="4572000" y="2151800"/>
            <a:chExt cx="3128738" cy="1055700"/>
          </a:xfrm>
        </p:grpSpPr>
        <p:grpSp>
          <p:nvGrpSpPr>
            <p:cNvPr id="521" name="Google Shape;521;p27"/>
            <p:cNvGrpSpPr/>
            <p:nvPr/>
          </p:nvGrpSpPr>
          <p:grpSpPr>
            <a:xfrm>
              <a:off x="5154638" y="2599400"/>
              <a:ext cx="2546100" cy="608100"/>
              <a:chOff x="443000" y="2599350"/>
              <a:chExt cx="2546100" cy="608100"/>
            </a:xfrm>
          </p:grpSpPr>
          <p:sp>
            <p:nvSpPr>
              <p:cNvPr id="522" name="Google Shape;522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23" name="Google Shape;523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24" name="Google Shape;524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" name="Google Shape;525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" name="Google Shape;526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27" name="Google Shape;527;p27"/>
            <p:cNvCxnSpPr>
              <a:stCxn id="507" idx="2"/>
              <a:endCxn id="522" idx="0"/>
            </p:cNvCxnSpPr>
            <p:nvPr/>
          </p:nvCxnSpPr>
          <p:spPr>
            <a:xfrm>
              <a:off x="45720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28" name="Google Shape;528;p27"/>
          <p:cNvGrpSpPr/>
          <p:nvPr/>
        </p:nvGrpSpPr>
        <p:grpSpPr>
          <a:xfrm>
            <a:off x="46286" y="3537339"/>
            <a:ext cx="2947531" cy="1254646"/>
            <a:chOff x="41523" y="3207500"/>
            <a:chExt cx="2674789" cy="1138550"/>
          </a:xfrm>
        </p:grpSpPr>
        <p:grpSp>
          <p:nvGrpSpPr>
            <p:cNvPr id="529" name="Google Shape;529;p27"/>
            <p:cNvGrpSpPr/>
            <p:nvPr/>
          </p:nvGrpSpPr>
          <p:grpSpPr>
            <a:xfrm>
              <a:off x="41523" y="3737950"/>
              <a:ext cx="2202600" cy="608100"/>
              <a:chOff x="443011" y="2599350"/>
              <a:chExt cx="2202600" cy="608100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1" name="Google Shape;531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2" name="Google Shape;532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" name="Google Shape;533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34" name="Google Shape;534;p27"/>
            <p:cNvCxnSpPr>
              <a:stCxn id="514" idx="2"/>
              <a:endCxn id="530" idx="0"/>
            </p:cNvCxnSpPr>
            <p:nvPr/>
          </p:nvCxnSpPr>
          <p:spPr>
            <a:xfrm flipH="1">
              <a:off x="1142813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5" name="Google Shape;535;p27"/>
          <p:cNvGrpSpPr/>
          <p:nvPr/>
        </p:nvGrpSpPr>
        <p:grpSpPr>
          <a:xfrm>
            <a:off x="2565522" y="3537339"/>
            <a:ext cx="2427194" cy="1254646"/>
            <a:chOff x="2327648" y="3207500"/>
            <a:chExt cx="2202600" cy="1138550"/>
          </a:xfrm>
        </p:grpSpPr>
        <p:grpSp>
          <p:nvGrpSpPr>
            <p:cNvPr id="536" name="Google Shape;536;p27"/>
            <p:cNvGrpSpPr/>
            <p:nvPr/>
          </p:nvGrpSpPr>
          <p:grpSpPr>
            <a:xfrm>
              <a:off x="2327648" y="3737950"/>
              <a:ext cx="2202600" cy="608100"/>
              <a:chOff x="443011" y="2599350"/>
              <a:chExt cx="2202600" cy="60810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9" name="Google Shape;539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" name="Google Shape;540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1" name="Google Shape;541;p27"/>
            <p:cNvCxnSpPr>
              <a:stCxn id="514" idx="2"/>
              <a:endCxn id="537" idx="0"/>
            </p:cNvCxnSpPr>
            <p:nvPr/>
          </p:nvCxnSpPr>
          <p:spPr>
            <a:xfrm>
              <a:off x="2716313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2" name="Google Shape;542;p27"/>
          <p:cNvGrpSpPr/>
          <p:nvPr/>
        </p:nvGrpSpPr>
        <p:grpSpPr>
          <a:xfrm>
            <a:off x="5084758" y="3537339"/>
            <a:ext cx="2427194" cy="1254646"/>
            <a:chOff x="4613773" y="3207500"/>
            <a:chExt cx="2202600" cy="1138550"/>
          </a:xfrm>
        </p:grpSpPr>
        <p:grpSp>
          <p:nvGrpSpPr>
            <p:cNvPr id="543" name="Google Shape;543;p27"/>
            <p:cNvGrpSpPr/>
            <p:nvPr/>
          </p:nvGrpSpPr>
          <p:grpSpPr>
            <a:xfrm>
              <a:off x="4613773" y="3737950"/>
              <a:ext cx="2202600" cy="608100"/>
              <a:chOff x="443011" y="2599350"/>
              <a:chExt cx="2202600" cy="608100"/>
            </a:xfrm>
          </p:grpSpPr>
          <p:sp>
            <p:nvSpPr>
              <p:cNvPr id="544" name="Google Shape;544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45" name="Google Shape;545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46" name="Google Shape;546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" name="Google Shape;547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8" name="Google Shape;548;p27"/>
            <p:cNvCxnSpPr>
              <a:stCxn id="522" idx="2"/>
              <a:endCxn id="544" idx="0"/>
            </p:cNvCxnSpPr>
            <p:nvPr/>
          </p:nvCxnSpPr>
          <p:spPr>
            <a:xfrm flipH="1">
              <a:off x="5715188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9" name="Google Shape;549;p27"/>
          <p:cNvGrpSpPr/>
          <p:nvPr/>
        </p:nvGrpSpPr>
        <p:grpSpPr>
          <a:xfrm>
            <a:off x="7083633" y="3537339"/>
            <a:ext cx="2947555" cy="1254646"/>
            <a:chOff x="6427688" y="3207500"/>
            <a:chExt cx="2674811" cy="1138550"/>
          </a:xfrm>
        </p:grpSpPr>
        <p:grpSp>
          <p:nvGrpSpPr>
            <p:cNvPr id="550" name="Google Shape;550;p27"/>
            <p:cNvGrpSpPr/>
            <p:nvPr/>
          </p:nvGrpSpPr>
          <p:grpSpPr>
            <a:xfrm>
              <a:off x="6899898" y="3737950"/>
              <a:ext cx="2202600" cy="608100"/>
              <a:chOff x="443011" y="2599350"/>
              <a:chExt cx="2202600" cy="608100"/>
            </a:xfrm>
          </p:grpSpPr>
          <p:sp>
            <p:nvSpPr>
              <p:cNvPr id="551" name="Google Shape;551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52" name="Google Shape;552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53" name="Google Shape;553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4" name="Google Shape;554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55" name="Google Shape;555;p27"/>
            <p:cNvCxnSpPr>
              <a:stCxn id="522" idx="2"/>
              <a:endCxn id="551" idx="0"/>
            </p:cNvCxnSpPr>
            <p:nvPr/>
          </p:nvCxnSpPr>
          <p:spPr>
            <a:xfrm>
              <a:off x="6427688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6" name="Google Shape;556;p27"/>
          <p:cNvGrpSpPr/>
          <p:nvPr/>
        </p:nvGrpSpPr>
        <p:grpSpPr>
          <a:xfrm>
            <a:off x="533" y="4791985"/>
            <a:ext cx="1852297" cy="1254646"/>
            <a:chOff x="3" y="4346050"/>
            <a:chExt cx="1680900" cy="1138550"/>
          </a:xfrm>
        </p:grpSpPr>
        <p:grpSp>
          <p:nvGrpSpPr>
            <p:cNvPr id="557" name="Google Shape;557;p27"/>
            <p:cNvGrpSpPr/>
            <p:nvPr/>
          </p:nvGrpSpPr>
          <p:grpSpPr>
            <a:xfrm>
              <a:off x="3" y="4876500"/>
              <a:ext cx="1680900" cy="608100"/>
              <a:chOff x="443003" y="2599350"/>
              <a:chExt cx="1680900" cy="608100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59" name="Google Shape;55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0" name="Google Shape;560;p27"/>
            <p:cNvCxnSpPr>
              <a:stCxn id="530" idx="2"/>
              <a:endCxn id="558" idx="0"/>
            </p:cNvCxnSpPr>
            <p:nvPr/>
          </p:nvCxnSpPr>
          <p:spPr>
            <a:xfrm flipH="1">
              <a:off x="840423" y="4346050"/>
              <a:ext cx="3024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p27"/>
          <p:cNvGrpSpPr/>
          <p:nvPr/>
        </p:nvGrpSpPr>
        <p:grpSpPr>
          <a:xfrm>
            <a:off x="1154982" y="4791985"/>
            <a:ext cx="1852297" cy="2113822"/>
            <a:chOff x="1047628" y="4346050"/>
            <a:chExt cx="1680900" cy="1918225"/>
          </a:xfrm>
        </p:grpSpPr>
        <p:grpSp>
          <p:nvGrpSpPr>
            <p:cNvPr id="562" name="Google Shape;562;p27"/>
            <p:cNvGrpSpPr/>
            <p:nvPr/>
          </p:nvGrpSpPr>
          <p:grpSpPr>
            <a:xfrm>
              <a:off x="1047628" y="5656175"/>
              <a:ext cx="1680900" cy="608100"/>
              <a:chOff x="443003" y="2599350"/>
              <a:chExt cx="1680900" cy="608100"/>
            </a:xfrm>
          </p:grpSpPr>
          <p:sp>
            <p:nvSpPr>
              <p:cNvPr id="563" name="Google Shape;56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6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4" name="Google Shape;56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5" name="Google Shape;565;p27"/>
            <p:cNvCxnSpPr>
              <a:stCxn id="530" idx="2"/>
              <a:endCxn id="563" idx="0"/>
            </p:cNvCxnSpPr>
            <p:nvPr/>
          </p:nvCxnSpPr>
          <p:spPr>
            <a:xfrm>
              <a:off x="1142823" y="4346050"/>
              <a:ext cx="7452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6" name="Google Shape;566;p27"/>
          <p:cNvGrpSpPr/>
          <p:nvPr/>
        </p:nvGrpSpPr>
        <p:grpSpPr>
          <a:xfrm>
            <a:off x="2249814" y="4791985"/>
            <a:ext cx="1852297" cy="1254646"/>
            <a:chOff x="2041153" y="4346050"/>
            <a:chExt cx="1680900" cy="1138550"/>
          </a:xfrm>
        </p:grpSpPr>
        <p:grpSp>
          <p:nvGrpSpPr>
            <p:cNvPr id="567" name="Google Shape;567;p27"/>
            <p:cNvGrpSpPr/>
            <p:nvPr/>
          </p:nvGrpSpPr>
          <p:grpSpPr>
            <a:xfrm>
              <a:off x="2041153" y="4876500"/>
              <a:ext cx="1680900" cy="608100"/>
              <a:chOff x="443003" y="2599350"/>
              <a:chExt cx="1680900" cy="608100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9" name="Google Shape;56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0" name="Google Shape;570;p27"/>
            <p:cNvCxnSpPr>
              <a:stCxn id="537" idx="2"/>
              <a:endCxn id="568" idx="0"/>
            </p:cNvCxnSpPr>
            <p:nvPr/>
          </p:nvCxnSpPr>
          <p:spPr>
            <a:xfrm flipH="1">
              <a:off x="2881748" y="4346050"/>
              <a:ext cx="5472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1" name="Google Shape;571;p27"/>
          <p:cNvGrpSpPr/>
          <p:nvPr/>
        </p:nvGrpSpPr>
        <p:grpSpPr>
          <a:xfrm>
            <a:off x="3562092" y="4791985"/>
            <a:ext cx="1852297" cy="2144774"/>
            <a:chOff x="3232003" y="4346050"/>
            <a:chExt cx="1680900" cy="1946313"/>
          </a:xfrm>
        </p:grpSpPr>
        <p:grpSp>
          <p:nvGrpSpPr>
            <p:cNvPr id="572" name="Google Shape;572;p27"/>
            <p:cNvGrpSpPr/>
            <p:nvPr/>
          </p:nvGrpSpPr>
          <p:grpSpPr>
            <a:xfrm>
              <a:off x="3232003" y="5656175"/>
              <a:ext cx="1680900" cy="636188"/>
              <a:chOff x="443003" y="2529700"/>
              <a:chExt cx="1680900" cy="636188"/>
            </a:xfrm>
          </p:grpSpPr>
          <p:sp>
            <p:nvSpPr>
              <p:cNvPr id="573" name="Google Shape;573;p27"/>
              <p:cNvSpPr/>
              <p:nvPr/>
            </p:nvSpPr>
            <p:spPr>
              <a:xfrm>
                <a:off x="443003" y="252970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3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5" name="Google Shape;575;p27"/>
            <p:cNvCxnSpPr>
              <a:stCxn id="537" idx="2"/>
              <a:endCxn id="573" idx="0"/>
            </p:cNvCxnSpPr>
            <p:nvPr/>
          </p:nvCxnSpPr>
          <p:spPr>
            <a:xfrm>
              <a:off x="3428948" y="4346050"/>
              <a:ext cx="6435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6" name="Google Shape;576;p27"/>
          <p:cNvGrpSpPr/>
          <p:nvPr/>
        </p:nvGrpSpPr>
        <p:grpSpPr>
          <a:xfrm>
            <a:off x="4499096" y="4791985"/>
            <a:ext cx="1852297" cy="1254646"/>
            <a:chOff x="4082303" y="4346050"/>
            <a:chExt cx="1680900" cy="1138550"/>
          </a:xfrm>
        </p:grpSpPr>
        <p:grpSp>
          <p:nvGrpSpPr>
            <p:cNvPr id="577" name="Google Shape;577;p27"/>
            <p:cNvGrpSpPr/>
            <p:nvPr/>
          </p:nvGrpSpPr>
          <p:grpSpPr>
            <a:xfrm>
              <a:off x="4082303" y="4876500"/>
              <a:ext cx="1680900" cy="608100"/>
              <a:chOff x="443003" y="2599350"/>
              <a:chExt cx="1680900" cy="608100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9" name="Google Shape;57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0" name="Google Shape;580;p27"/>
            <p:cNvCxnSpPr>
              <a:stCxn id="544" idx="2"/>
              <a:endCxn id="578" idx="0"/>
            </p:cNvCxnSpPr>
            <p:nvPr/>
          </p:nvCxnSpPr>
          <p:spPr>
            <a:xfrm flipH="1">
              <a:off x="4922773" y="4346050"/>
              <a:ext cx="7923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1" name="Google Shape;581;p27"/>
          <p:cNvGrpSpPr/>
          <p:nvPr/>
        </p:nvGrpSpPr>
        <p:grpSpPr>
          <a:xfrm>
            <a:off x="5969203" y="4791985"/>
            <a:ext cx="1852297" cy="2113822"/>
            <a:chOff x="5416378" y="4346050"/>
            <a:chExt cx="1680900" cy="1918225"/>
          </a:xfrm>
        </p:grpSpPr>
        <p:grpSp>
          <p:nvGrpSpPr>
            <p:cNvPr id="582" name="Google Shape;582;p27"/>
            <p:cNvGrpSpPr/>
            <p:nvPr/>
          </p:nvGrpSpPr>
          <p:grpSpPr>
            <a:xfrm>
              <a:off x="5416378" y="5656175"/>
              <a:ext cx="1680900" cy="608100"/>
              <a:chOff x="443003" y="2599350"/>
              <a:chExt cx="1680900" cy="608100"/>
            </a:xfrm>
          </p:grpSpPr>
          <p:sp>
            <p:nvSpPr>
              <p:cNvPr id="583" name="Google Shape;58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4" name="Google Shape;58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Google Shape;585;p27"/>
            <p:cNvCxnSpPr>
              <a:stCxn id="544" idx="2"/>
              <a:endCxn id="583" idx="0"/>
            </p:cNvCxnSpPr>
            <p:nvPr/>
          </p:nvCxnSpPr>
          <p:spPr>
            <a:xfrm>
              <a:off x="5715073" y="4346050"/>
              <a:ext cx="5418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6" name="Google Shape;586;p27"/>
          <p:cNvGrpSpPr/>
          <p:nvPr/>
        </p:nvGrpSpPr>
        <p:grpSpPr>
          <a:xfrm>
            <a:off x="7404350" y="4791985"/>
            <a:ext cx="1852297" cy="1288228"/>
            <a:chOff x="7332053" y="4376475"/>
            <a:chExt cx="1680900" cy="1169025"/>
          </a:xfrm>
        </p:grpSpPr>
        <p:grpSp>
          <p:nvGrpSpPr>
            <p:cNvPr id="587" name="Google Shape;587;p27"/>
            <p:cNvGrpSpPr/>
            <p:nvPr/>
          </p:nvGrpSpPr>
          <p:grpSpPr>
            <a:xfrm>
              <a:off x="7332053" y="4937400"/>
              <a:ext cx="1680900" cy="608100"/>
              <a:chOff x="443003" y="2599350"/>
              <a:chExt cx="1680900" cy="608100"/>
            </a:xfrm>
          </p:grpSpPr>
          <p:sp>
            <p:nvSpPr>
              <p:cNvPr id="588" name="Google Shape;58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90" name="Google Shape;590;p27"/>
            <p:cNvCxnSpPr>
              <a:stCxn id="551" idx="2"/>
              <a:endCxn id="588" idx="0"/>
            </p:cNvCxnSpPr>
            <p:nvPr/>
          </p:nvCxnSpPr>
          <p:spPr>
            <a:xfrm flipH="1">
              <a:off x="8172623" y="4376475"/>
              <a:ext cx="441900" cy="56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4058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Random generation of large prime numbers</a:t>
            </a:r>
          </a:p>
          <a:p>
            <a:r>
              <a:rPr lang="en-US" dirty="0">
                <a:latin typeface="Calibri" panose="020F0502020204030204" pitchFamily="34" charset="0"/>
              </a:rPr>
              <a:t>RSA  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>
            <a:spLocks noGrp="1"/>
          </p:cNvSpPr>
          <p:nvPr>
            <p:ph type="body" idx="1"/>
          </p:nvPr>
        </p:nvSpPr>
        <p:spPr>
          <a:xfrm>
            <a:off x="238720" y="1303458"/>
            <a:ext cx="9600011" cy="625675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knapSack(int[] wt, int[] val, int L, 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 || L == 0) { return 0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(wt[n-1] &gt; L)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knapSack(wt, val, L, n-1)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max( val[n-1] + knapSack(wt, val, L-wt[n-1], n-1),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 knapSack(wt, val, L, n-1)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solution</a:t>
            </a:r>
            <a:endParaRPr/>
          </a:p>
        </p:txBody>
      </p:sp>
      <p:sp>
        <p:nvSpPr>
          <p:cNvPr id="597" name="Google Shape;59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4171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>
            <p:extLst>
              <p:ext uri="{D42A27DB-BD31-4B8C-83A1-F6EECF244321}">
                <p14:modId xmlns:p14="http://schemas.microsoft.com/office/powerpoint/2010/main" val="347737534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59472" y="1241927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K[n+1][L+1]</a:t>
            </a:r>
            <a:endParaRPr kumimoji="0" sz="220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K[</a:t>
            </a:r>
            <a:r>
              <a:rPr kumimoji="0" lang="en-US" sz="2204" b="0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][l]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is the best (max) value when only the first </a:t>
            </a:r>
            <a:r>
              <a:rPr kumimoji="0" lang="en-US" sz="2204" b="1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items are available and only </a:t>
            </a:r>
            <a:r>
              <a:rPr kumimoji="0" lang="en-US" sz="2204" b="1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lbs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25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>
            <p:extLst>
              <p:ext uri="{D42A27DB-BD31-4B8C-83A1-F6EECF244321}">
                <p14:modId xmlns:p14="http://schemas.microsoft.com/office/powerpoint/2010/main" val="3273831734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69406" y="1360623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</a:t>
            </a:r>
            <a:r>
              <a:rPr lang="en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lvl="0" defTabSz="1007641">
              <a:defRPr/>
            </a:pPr>
            <a:r>
              <a:rPr lang="en-US" sz="2204" i="1" kern="0" dirty="0">
                <a:solidFill>
                  <a:srgbClr val="002B5E"/>
                </a:solidFill>
                <a:cs typeface="Arial"/>
                <a:sym typeface="Arial"/>
              </a:rPr>
              <a:t>K[</a:t>
            </a:r>
            <a:r>
              <a:rPr lang="en-US" sz="2204" i="1" kern="0" dirty="0" err="1">
                <a:solidFill>
                  <a:srgbClr val="002B5E"/>
                </a:solidFill>
                <a:cs typeface="Arial"/>
                <a:sym typeface="Arial"/>
              </a:rPr>
              <a:t>i</a:t>
            </a:r>
            <a:r>
              <a:rPr lang="en-US" sz="2204" i="1" kern="0" dirty="0">
                <a:solidFill>
                  <a:srgbClr val="002B5E"/>
                </a:solidFill>
                <a:cs typeface="Arial"/>
                <a:sym typeface="Arial"/>
              </a:rPr>
              <a:t>][l]</a:t>
            </a:r>
            <a:r>
              <a:rPr lang="en-US" sz="2204" kern="0" dirty="0">
                <a:solidFill>
                  <a:srgbClr val="002B5E"/>
                </a:solidFill>
                <a:cs typeface="Arial"/>
                <a:sym typeface="Arial"/>
              </a:rPr>
              <a:t> is the best (max) value when only the first </a:t>
            </a:r>
            <a:r>
              <a:rPr lang="en-US" sz="2204" b="1" i="1" kern="0" dirty="0" err="1">
                <a:solidFill>
                  <a:srgbClr val="002B5E"/>
                </a:solidFill>
                <a:cs typeface="Arial"/>
                <a:sym typeface="Arial"/>
              </a:rPr>
              <a:t>i</a:t>
            </a:r>
            <a:r>
              <a:rPr lang="en-US" sz="2204" kern="0" dirty="0">
                <a:solidFill>
                  <a:srgbClr val="002B5E"/>
                </a:solidFill>
                <a:cs typeface="Arial"/>
                <a:sym typeface="Arial"/>
              </a:rPr>
              <a:t> items are available and only </a:t>
            </a:r>
            <a:r>
              <a:rPr lang="en-US" sz="2204" b="1" i="1" kern="0" dirty="0">
                <a:solidFill>
                  <a:srgbClr val="002B5E"/>
                </a:solidFill>
                <a:cs typeface="Arial"/>
                <a:sym typeface="Arial"/>
              </a:rPr>
              <a:t>l</a:t>
            </a:r>
            <a:r>
              <a:rPr lang="en-US" sz="2204" kern="0" dirty="0">
                <a:solidFill>
                  <a:srgbClr val="002B5E"/>
                </a:solidFill>
                <a:cs typeface="Arial"/>
                <a:sym typeface="Arial"/>
              </a:rPr>
              <a:t> </a:t>
            </a:r>
            <a:r>
              <a:rPr lang="en-US" sz="2204" kern="0" dirty="0" err="1">
                <a:solidFill>
                  <a:srgbClr val="002B5E"/>
                </a:solidFill>
                <a:cs typeface="Arial"/>
                <a:sym typeface="Arial"/>
              </a:rPr>
              <a:t>lbs</a:t>
            </a:r>
            <a:r>
              <a:rPr lang="en-US" sz="2204" kern="0" dirty="0">
                <a:solidFill>
                  <a:srgbClr val="002B5E"/>
                </a:solidFill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2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>
            <p:extLst>
              <p:ext uri="{D42A27DB-BD31-4B8C-83A1-F6EECF244321}">
                <p14:modId xmlns:p14="http://schemas.microsoft.com/office/powerpoint/2010/main" val="2183440877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lvl="0" defTabSz="1007641">
              <a:defRPr/>
            </a:pP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1801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>
            <p:extLst>
              <p:ext uri="{D42A27DB-BD31-4B8C-83A1-F6EECF244321}">
                <p14:modId xmlns:p14="http://schemas.microsoft.com/office/powerpoint/2010/main" val="1747504401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44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>
            <p:extLst>
              <p:ext uri="{D42A27DB-BD31-4B8C-83A1-F6EECF244321}">
                <p14:modId xmlns:p14="http://schemas.microsoft.com/office/powerpoint/2010/main" val="2598579574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lvl="0" defTabSz="1007641">
              <a:defRPr/>
            </a:pP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92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>
            <p:extLst>
              <p:ext uri="{D42A27DB-BD31-4B8C-83A1-F6EECF244321}">
                <p14:modId xmlns:p14="http://schemas.microsoft.com/office/powerpoint/2010/main" val="663281979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5231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>
            <p:extLst>
              <p:ext uri="{D42A27DB-BD31-4B8C-83A1-F6EECF244321}">
                <p14:modId xmlns:p14="http://schemas.microsoft.com/office/powerpoint/2010/main" val="770789095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lvl="0" defTabSz="1007641">
              <a:defRPr/>
            </a:pP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32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>
            <p:extLst>
              <p:ext uri="{D42A27DB-BD31-4B8C-83A1-F6EECF244321}">
                <p14:modId xmlns:p14="http://schemas.microsoft.com/office/powerpoint/2010/main" val="2435607091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1558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>
            <p:extLst>
              <p:ext uri="{D42A27DB-BD31-4B8C-83A1-F6EECF244321}">
                <p14:modId xmlns:p14="http://schemas.microsoft.com/office/powerpoint/2010/main" val="3951416395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lvl="0" defTabSz="1007641">
              <a:defRPr/>
            </a:pP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lvl="0" defTabSz="1007641">
              <a:defRPr/>
            </a:pPr>
            <a:r>
              <a:rPr lang="en-US" sz="2204" kern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-US" sz="2204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6760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Symmetric vs asymmetric encryption, what is the role of keys in both situations?</a:t>
            </a:r>
          </a:p>
          <a:p>
            <a:r>
              <a:rPr lang="en-US" dirty="0"/>
              <a:t>what is the purpose of </a:t>
            </a:r>
            <a:r>
              <a:rPr lang="en-US" dirty="0" err="1"/>
              <a:t>euclids</a:t>
            </a:r>
            <a:r>
              <a:rPr lang="en-US" dirty="0"/>
              <a:t> algorithm and extended </a:t>
            </a:r>
            <a:r>
              <a:rPr lang="en-US" dirty="0" err="1"/>
              <a:t>euclids</a:t>
            </a:r>
            <a:r>
              <a:rPr lang="en-US" dirty="0"/>
              <a:t> algorithm?</a:t>
            </a:r>
          </a:p>
          <a:p>
            <a:r>
              <a:rPr lang="en-US" dirty="0"/>
              <a:t>why </a:t>
            </a:r>
            <a:r>
              <a:rPr lang="en-US" dirty="0" err="1"/>
              <a:t>gcd</a:t>
            </a:r>
            <a:r>
              <a:rPr lang="en-US" dirty="0"/>
              <a:t> is exponential runtime but also linear runtime</a:t>
            </a:r>
          </a:p>
          <a:p>
            <a:r>
              <a:rPr lang="en-US" dirty="0"/>
              <a:t>I would like to go over more examples with GCD</a:t>
            </a:r>
          </a:p>
          <a:p>
            <a:r>
              <a:rPr lang="en-US" dirty="0"/>
              <a:t>Extended </a:t>
            </a:r>
            <a:r>
              <a:rPr lang="en-US" dirty="0" err="1"/>
              <a:t>Euclids</a:t>
            </a:r>
            <a:r>
              <a:rPr lang="en-US" dirty="0"/>
              <a:t> Algorithm was a bit fast and </a:t>
            </a:r>
            <a:r>
              <a:rPr lang="en-US" dirty="0" err="1"/>
              <a:t>Im</a:t>
            </a:r>
            <a:r>
              <a:rPr lang="en-US" dirty="0"/>
              <a:t> not sure I understand it</a:t>
            </a:r>
          </a:p>
          <a:p>
            <a:r>
              <a:rPr lang="en-US" dirty="0"/>
              <a:t>I was confused about the hashing example</a:t>
            </a:r>
          </a:p>
          <a:p>
            <a:r>
              <a:rPr lang="en-US" dirty="0"/>
              <a:t>I was confused about the example of using a hash function with RSA</a:t>
            </a:r>
          </a:p>
          <a:p>
            <a:r>
              <a:rPr lang="en-US" dirty="0"/>
              <a:t>I was confused how signing a message with RSA encryption worked</a:t>
            </a:r>
          </a:p>
          <a:p>
            <a:r>
              <a:rPr lang="en-US" dirty="0"/>
              <a:t>how </a:t>
            </a:r>
            <a:r>
              <a:rPr lang="en-US" dirty="0" err="1"/>
              <a:t>rsa</a:t>
            </a:r>
            <a:r>
              <a:rPr lang="en-US" dirty="0"/>
              <a:t> works was a little confusing</a:t>
            </a:r>
          </a:p>
          <a:p>
            <a:r>
              <a:rPr lang="en-US" dirty="0"/>
              <a:t>RSA keypairs</a:t>
            </a:r>
          </a:p>
          <a:p>
            <a:r>
              <a:rPr lang="en-US" dirty="0"/>
              <a:t>Lots of number theory very fast. Will take time to digest. Not connected to class: why will quantum computers make </a:t>
            </a:r>
            <a:r>
              <a:rPr lang="en-US" dirty="0" err="1"/>
              <a:t>rsa</a:t>
            </a:r>
            <a:r>
              <a:rPr lang="en-US" dirty="0"/>
              <a:t> no longer useful?</a:t>
            </a:r>
          </a:p>
          <a:p>
            <a:r>
              <a:rPr lang="en-US" dirty="0"/>
              <a:t>Recurrence relations were most confusing.</a:t>
            </a:r>
          </a:p>
          <a:p>
            <a:r>
              <a:rPr lang="en-US" dirty="0"/>
              <a:t>The master method. We kind of ran out of time on it. Would like to see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0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>
            <p:extLst>
              <p:ext uri="{D42A27DB-BD31-4B8C-83A1-F6EECF244321}">
                <p14:modId xmlns:p14="http://schemas.microsoft.com/office/powerpoint/2010/main" val="3458754574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8490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>
            <a:spLocks noGrp="1"/>
          </p:cNvSpPr>
          <p:nvPr>
            <p:ph type="body" idx="1"/>
          </p:nvPr>
        </p:nvSpPr>
        <p:spPr>
          <a:xfrm>
            <a:off x="329715" y="1209764"/>
            <a:ext cx="9601003" cy="60309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knapSack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L, int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K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[n+1][L+1];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l = 0; l &lt;= L; l++)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==0 || l==0){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0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&gt; l){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K[i-1][l]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max(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+ K[i-1][l-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[i-1]],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 K[i-1][l]);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K[n][L];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solution</a:t>
            </a:r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Questions to ask in finding dynamic programming solutions: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Does the problem have optimal substructure?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solve the problem by splitting it into smaller 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you identify subproblems that build up to a solution?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the problem have overlapping subproblems?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 would you find yourself recomputing values?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How can you save and reuse these values?</a:t>
            </a: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8545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To review...</a:t>
            </a:r>
            <a:endParaRPr sz="2424"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62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919632"/>
            <a:ext cx="9068753" cy="432114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Given a set of non-negative integers S and a value k, is there a subset of S that sums to exactly k?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Another Problem: Subset sum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62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calls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3448752" y="1258360"/>
            <a:ext cx="2861589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SSS({1,2,3}, 6)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2" name="Google Shape;52;p10"/>
          <p:cNvGrpSpPr/>
          <p:nvPr/>
        </p:nvGrpSpPr>
        <p:grpSpPr>
          <a:xfrm>
            <a:off x="1580987" y="2011207"/>
            <a:ext cx="6915480" cy="1321112"/>
            <a:chOff x="1434213" y="1822584"/>
            <a:chExt cx="6275575" cy="1198866"/>
          </a:xfrm>
        </p:grpSpPr>
        <p:sp>
          <p:nvSpPr>
            <p:cNvPr id="53" name="Google Shape;53;p10"/>
            <p:cNvSpPr/>
            <p:nvPr/>
          </p:nvSpPr>
          <p:spPr>
            <a:xfrm>
              <a:off x="1434213" y="222105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5112988" y="218500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10"/>
            <p:cNvCxnSpPr>
              <a:stCxn id="51" idx="3"/>
              <a:endCxn id="53" idx="0"/>
            </p:cNvCxnSpPr>
            <p:nvPr/>
          </p:nvCxnSpPr>
          <p:spPr>
            <a:xfrm flipH="1">
              <a:off x="2732743" y="1822584"/>
              <a:ext cx="776700" cy="39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10"/>
            <p:cNvCxnSpPr>
              <a:stCxn id="51" idx="5"/>
              <a:endCxn id="54" idx="0"/>
            </p:cNvCxnSpPr>
            <p:nvPr/>
          </p:nvCxnSpPr>
          <p:spPr>
            <a:xfrm>
              <a:off x="5345657" y="1822584"/>
              <a:ext cx="1065600" cy="36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" name="Google Shape;57;p10"/>
          <p:cNvGrpSpPr/>
          <p:nvPr/>
        </p:nvGrpSpPr>
        <p:grpSpPr>
          <a:xfrm>
            <a:off x="65574" y="3203150"/>
            <a:ext cx="4743722" cy="1408332"/>
            <a:chOff x="59025" y="2904234"/>
            <a:chExt cx="4304775" cy="1278016"/>
          </a:xfrm>
        </p:grpSpPr>
        <p:sp>
          <p:nvSpPr>
            <p:cNvPr id="58" name="Google Shape;58;p10"/>
            <p:cNvSpPr/>
            <p:nvPr/>
          </p:nvSpPr>
          <p:spPr>
            <a:xfrm>
              <a:off x="59025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235320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60;p10"/>
            <p:cNvCxnSpPr>
              <a:stCxn id="53" idx="3"/>
              <a:endCxn id="58" idx="0"/>
            </p:cNvCxnSpPr>
            <p:nvPr/>
          </p:nvCxnSpPr>
          <p:spPr>
            <a:xfrm flipH="1">
              <a:off x="1064205" y="2904234"/>
              <a:ext cx="7503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0"/>
            <p:cNvCxnSpPr>
              <a:stCxn id="53" idx="5"/>
              <a:endCxn id="59" idx="0"/>
            </p:cNvCxnSpPr>
            <p:nvPr/>
          </p:nvCxnSpPr>
          <p:spPr>
            <a:xfrm flipH="1">
              <a:off x="3358520" y="2904234"/>
              <a:ext cx="2922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62;p10"/>
          <p:cNvGrpSpPr/>
          <p:nvPr/>
        </p:nvGrpSpPr>
        <p:grpSpPr>
          <a:xfrm>
            <a:off x="4883844" y="3163424"/>
            <a:ext cx="4721050" cy="1448058"/>
            <a:chOff x="4431450" y="2868184"/>
            <a:chExt cx="4284200" cy="1314066"/>
          </a:xfrm>
        </p:grpSpPr>
        <p:sp>
          <p:nvSpPr>
            <p:cNvPr id="63" name="Google Shape;63;p10"/>
            <p:cNvSpPr/>
            <p:nvPr/>
          </p:nvSpPr>
          <p:spPr>
            <a:xfrm>
              <a:off x="44314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67050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5" name="Google Shape;65;p10"/>
            <p:cNvCxnSpPr>
              <a:stCxn id="54" idx="3"/>
              <a:endCxn id="63" idx="0"/>
            </p:cNvCxnSpPr>
            <p:nvPr/>
          </p:nvCxnSpPr>
          <p:spPr>
            <a:xfrm flipH="1">
              <a:off x="5436880" y="2868184"/>
              <a:ext cx="564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0"/>
            <p:cNvCxnSpPr>
              <a:stCxn id="54" idx="5"/>
              <a:endCxn id="64" idx="0"/>
            </p:cNvCxnSpPr>
            <p:nvPr/>
          </p:nvCxnSpPr>
          <p:spPr>
            <a:xfrm>
              <a:off x="7329495" y="2868184"/>
              <a:ext cx="3810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10"/>
          <p:cNvGrpSpPr/>
          <p:nvPr/>
        </p:nvGrpSpPr>
        <p:grpSpPr>
          <a:xfrm>
            <a:off x="20379" y="4482314"/>
            <a:ext cx="3079917" cy="2600303"/>
            <a:chOff x="18013" y="4065034"/>
            <a:chExt cx="2794925" cy="2359691"/>
          </a:xfrm>
        </p:grpSpPr>
        <p:sp>
          <p:nvSpPr>
            <p:cNvPr id="68" name="Google Shape;68;p10"/>
            <p:cNvSpPr/>
            <p:nvPr/>
          </p:nvSpPr>
          <p:spPr>
            <a:xfrm>
              <a:off x="1041138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5)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80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0" name="Google Shape;70;p10"/>
            <p:cNvCxnSpPr>
              <a:stCxn id="58" idx="3"/>
              <a:endCxn id="69" idx="0"/>
            </p:cNvCxnSpPr>
            <p:nvPr/>
          </p:nvCxnSpPr>
          <p:spPr>
            <a:xfrm>
              <a:off x="353471" y="4065034"/>
              <a:ext cx="5505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0"/>
            <p:cNvCxnSpPr>
              <a:stCxn id="58" idx="5"/>
              <a:endCxn id="68" idx="0"/>
            </p:cNvCxnSpPr>
            <p:nvPr/>
          </p:nvCxnSpPr>
          <p:spPr>
            <a:xfrm>
              <a:off x="1775179" y="4065034"/>
              <a:ext cx="1518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" name="Google Shape;72;p10"/>
          <p:cNvGrpSpPr/>
          <p:nvPr/>
        </p:nvGrpSpPr>
        <p:grpSpPr>
          <a:xfrm>
            <a:off x="2255363" y="4482314"/>
            <a:ext cx="3151820" cy="2600303"/>
            <a:chOff x="2046188" y="4065034"/>
            <a:chExt cx="2860175" cy="2359691"/>
          </a:xfrm>
        </p:grpSpPr>
        <p:sp>
          <p:nvSpPr>
            <p:cNvPr id="73" name="Google Shape;73;p10"/>
            <p:cNvSpPr/>
            <p:nvPr/>
          </p:nvSpPr>
          <p:spPr>
            <a:xfrm>
              <a:off x="3134563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46188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5" name="Google Shape;75;p10"/>
            <p:cNvCxnSpPr>
              <a:stCxn id="59" idx="3"/>
              <a:endCxn id="74" idx="0"/>
            </p:cNvCxnSpPr>
            <p:nvPr/>
          </p:nvCxnSpPr>
          <p:spPr>
            <a:xfrm>
              <a:off x="2647646" y="4065034"/>
              <a:ext cx="284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0"/>
            <p:cNvCxnSpPr>
              <a:stCxn id="59" idx="5"/>
              <a:endCxn id="73" idx="0"/>
            </p:cNvCxnSpPr>
            <p:nvPr/>
          </p:nvCxnSpPr>
          <p:spPr>
            <a:xfrm flipH="1">
              <a:off x="4020454" y="4065034"/>
              <a:ext cx="489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" name="Google Shape;77;p10"/>
          <p:cNvGrpSpPr/>
          <p:nvPr/>
        </p:nvGrpSpPr>
        <p:grpSpPr>
          <a:xfrm>
            <a:off x="4565265" y="4482314"/>
            <a:ext cx="3213545" cy="2527684"/>
            <a:chOff x="4142350" y="4065034"/>
            <a:chExt cx="2916188" cy="2293791"/>
          </a:xfrm>
        </p:grpSpPr>
        <p:sp>
          <p:nvSpPr>
            <p:cNvPr id="78" name="Google Shape;78;p10"/>
            <p:cNvSpPr/>
            <p:nvPr/>
          </p:nvSpPr>
          <p:spPr>
            <a:xfrm>
              <a:off x="5286738" y="55584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4142350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0" name="Google Shape;80;p10"/>
            <p:cNvCxnSpPr>
              <a:stCxn id="63" idx="3"/>
              <a:endCxn id="79" idx="0"/>
            </p:cNvCxnSpPr>
            <p:nvPr/>
          </p:nvCxnSpPr>
          <p:spPr>
            <a:xfrm>
              <a:off x="4725896" y="4065034"/>
              <a:ext cx="302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63" idx="5"/>
              <a:endCxn id="78" idx="0"/>
            </p:cNvCxnSpPr>
            <p:nvPr/>
          </p:nvCxnSpPr>
          <p:spPr>
            <a:xfrm>
              <a:off x="6147604" y="4065034"/>
              <a:ext cx="24900" cy="149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82;p10"/>
          <p:cNvGrpSpPr/>
          <p:nvPr/>
        </p:nvGrpSpPr>
        <p:grpSpPr>
          <a:xfrm>
            <a:off x="6875169" y="4482314"/>
            <a:ext cx="3181904" cy="2477269"/>
            <a:chOff x="6238513" y="4065034"/>
            <a:chExt cx="2887475" cy="2248041"/>
          </a:xfrm>
        </p:grpSpPr>
        <p:sp>
          <p:nvSpPr>
            <p:cNvPr id="83" name="Google Shape;83;p10"/>
            <p:cNvSpPr/>
            <p:nvPr/>
          </p:nvSpPr>
          <p:spPr>
            <a:xfrm>
              <a:off x="7354188" y="551267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62385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" name="Google Shape;85;p10"/>
            <p:cNvCxnSpPr>
              <a:stCxn id="64" idx="3"/>
              <a:endCxn id="84" idx="0"/>
            </p:cNvCxnSpPr>
            <p:nvPr/>
          </p:nvCxnSpPr>
          <p:spPr>
            <a:xfrm>
              <a:off x="6999496" y="4065034"/>
              <a:ext cx="1248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>
              <a:stCxn id="64" idx="5"/>
              <a:endCxn id="83" idx="0"/>
            </p:cNvCxnSpPr>
            <p:nvPr/>
          </p:nvCxnSpPr>
          <p:spPr>
            <a:xfrm flipH="1">
              <a:off x="8240004" y="4065034"/>
              <a:ext cx="181200" cy="144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423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504349" y="1431728"/>
            <a:ext cx="9068753" cy="580913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set[],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sum,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true;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!= 0 &amp;&amp; n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(set[n-1] &gt; sum)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SSS(set, sum, n-1);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SSS(set, sum, n-1) 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|| SSS(set, sum-set[n-1], n-1);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" dirty="0"/>
              <a:t>What would a dynamic programming table look like?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recursive solution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59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SSS(int set[], int sum, int n)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subset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[sum+1][n+1]; </a:t>
            </a: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subset[0][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true;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][0] =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(int j = 1; j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j++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&gt;= set[j-1])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||=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- set[j-1]][j-1];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subset[sum][n];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bottom-up dynamic programming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53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Different ways of encryption through algorithms/encryption in general</a:t>
            </a:r>
          </a:p>
          <a:p>
            <a:r>
              <a:rPr lang="en-US" dirty="0"/>
              <a:t>Simplicity of effective encryption techniques</a:t>
            </a:r>
          </a:p>
          <a:p>
            <a:r>
              <a:rPr lang="en-US" dirty="0"/>
              <a:t>How simple encoding can be sometimes</a:t>
            </a:r>
          </a:p>
          <a:p>
            <a:r>
              <a:rPr lang="en-US" dirty="0"/>
              <a:t>use of one time pads in encryption</a:t>
            </a:r>
          </a:p>
          <a:p>
            <a:r>
              <a:rPr lang="en-US" dirty="0"/>
              <a:t>Using algorithms from thousands of years ago to use stuff we use daily</a:t>
            </a:r>
          </a:p>
          <a:p>
            <a:r>
              <a:rPr lang="en-US" dirty="0"/>
              <a:t>I found the idea of </a:t>
            </a:r>
            <a:r>
              <a:rPr lang="en-US" dirty="0" err="1"/>
              <a:t>Eulers</a:t>
            </a:r>
            <a:r>
              <a:rPr lang="en-US" dirty="0"/>
              <a:t> totient to be an interesting idea, I wonder what other properties it has</a:t>
            </a:r>
          </a:p>
          <a:p>
            <a:r>
              <a:rPr lang="en-US" dirty="0" err="1"/>
              <a:t>Euclids</a:t>
            </a:r>
            <a:r>
              <a:rPr lang="en-US" dirty="0"/>
              <a:t> method was interesting especially how it was faster than brute force</a:t>
            </a:r>
          </a:p>
          <a:p>
            <a:r>
              <a:rPr lang="en-US" dirty="0" err="1"/>
              <a:t>Euclids</a:t>
            </a:r>
            <a:r>
              <a:rPr lang="en-US" dirty="0"/>
              <a:t> algorithm was very genius</a:t>
            </a:r>
          </a:p>
          <a:p>
            <a:r>
              <a:rPr lang="en-US" dirty="0"/>
              <a:t>the </a:t>
            </a:r>
            <a:r>
              <a:rPr lang="en-US" dirty="0" err="1"/>
              <a:t>rsa</a:t>
            </a:r>
            <a:r>
              <a:rPr lang="en-US" dirty="0"/>
              <a:t> encrypt and decrypt example</a:t>
            </a:r>
          </a:p>
          <a:p>
            <a:r>
              <a:rPr lang="en-US" dirty="0"/>
              <a:t>Learning about RSA envelopes and how they’re used everywhere</a:t>
            </a:r>
          </a:p>
          <a:p>
            <a:r>
              <a:rPr lang="en-US" dirty="0"/>
              <a:t>using an RSA envelope to cut down on runtime</a:t>
            </a:r>
          </a:p>
          <a:p>
            <a:r>
              <a:rPr lang="en-US" dirty="0"/>
              <a:t>The giant runtimes of some of the example algorithms we went over</a:t>
            </a:r>
          </a:p>
          <a:p>
            <a:r>
              <a:rPr lang="en-US" dirty="0"/>
              <a:t>I found the time to decrypt in years for some parts very interesting</a:t>
            </a:r>
          </a:p>
          <a:p>
            <a:r>
              <a:rPr lang="en-US" dirty="0"/>
              <a:t>The use of modular arithmetic to simplify exponentiation in RSA</a:t>
            </a:r>
          </a:p>
          <a:p>
            <a:r>
              <a:rPr lang="en-US" dirty="0"/>
              <a:t>I enjoy learning about crypto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4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Run-time Analysis of Recursive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4" t="-735" r="45099" b="66943"/>
          <a:stretch/>
        </p:blipFill>
        <p:spPr>
          <a:xfrm>
            <a:off x="1121861" y="1190050"/>
            <a:ext cx="7833727" cy="51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86" r="2651"/>
          <a:stretch/>
        </p:blipFill>
        <p:spPr>
          <a:xfrm>
            <a:off x="0" y="1491920"/>
            <a:ext cx="9931247" cy="45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BB3E-22D6-485B-B503-89A7194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cases of the Master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8BBD-7D20-4617-AF82-C3CEB5CC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6F02-EF4E-4739-9AE6-EABB0520E8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40863-BB84-499F-9D20-5833E1F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ACF-5849-4FA1-B0DF-1CD4C7A9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" y="974662"/>
            <a:ext cx="9463496" cy="631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8A49-9064-4429-A546-15C4DAB4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24" y="3776489"/>
            <a:ext cx="1004506" cy="66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FFEAA-8D6B-452B-9EBB-20E447AD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37" y="1887474"/>
            <a:ext cx="2089513" cy="3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3925</Words>
  <Application>Microsoft Macintosh PowerPoint</Application>
  <PresentationFormat>Custom</PresentationFormat>
  <Paragraphs>965</Paragraphs>
  <Slides>46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Office Theme</vt:lpstr>
      <vt:lpstr>2_Office Theme</vt:lpstr>
      <vt:lpstr>2_Pitt_minimal</vt:lpstr>
      <vt:lpstr>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Run-time Analysis of Recursive Algorithms</vt:lpstr>
      <vt:lpstr>Recursion Tree</vt:lpstr>
      <vt:lpstr>Applying the master theorem</vt:lpstr>
      <vt:lpstr>The 3 cases of the Master Theorem</vt:lpstr>
      <vt:lpstr>Mergesort master theorem analysis</vt:lpstr>
      <vt:lpstr>Binary Search Master Theorem Analysis</vt:lpstr>
      <vt:lpstr>For our divide and conquer multiplication approach</vt:lpstr>
      <vt:lpstr>Attacking a Recurrence Relation to Reduce Run-time</vt:lpstr>
      <vt:lpstr>Karatsuba runtime</vt:lpstr>
      <vt:lpstr>Karatsuba Runtime</vt:lpstr>
      <vt:lpstr>When can we use the Master Theorem?</vt:lpstr>
      <vt:lpstr>When Master Theorem doesn’t apply: Example 1</vt:lpstr>
      <vt:lpstr>When Master Theorem doesn’t apply: Example 2</vt:lpstr>
      <vt:lpstr>Problem of the Day Part 3: The unbounded knapsack problem</vt:lpstr>
      <vt:lpstr>Recursive Solution</vt:lpstr>
      <vt:lpstr>Recursive Solution</vt:lpstr>
      <vt:lpstr>Bottom-up Solution</vt:lpstr>
      <vt:lpstr>Bottom-up solution</vt:lpstr>
      <vt:lpstr>What would have happened with a greedy approach?</vt:lpstr>
      <vt:lpstr>The greedy algorithm</vt:lpstr>
      <vt:lpstr>But why doesn’t the greedy algorithm work for this problem?</vt:lpstr>
      <vt:lpstr>The bottom-up approach is called dynamic programming!</vt:lpstr>
      <vt:lpstr>Problem of the Day Part 2: The 0/1 knapsack problem</vt:lpstr>
      <vt:lpstr>0/1 Recursive solution</vt:lpstr>
      <vt:lpstr>Recursive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To review...</vt:lpstr>
      <vt:lpstr>Another Problem: Subset sum</vt:lpstr>
      <vt:lpstr>Subset sum calls</vt:lpstr>
      <vt:lpstr>Subset sum recursive solution</vt:lpstr>
      <vt:lpstr>Subset sum bottom-up dynamic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2</cp:revision>
  <dcterms:created xsi:type="dcterms:W3CDTF">2021-01-20T14:20:08Z</dcterms:created>
  <dcterms:modified xsi:type="dcterms:W3CDTF">2022-04-18T17:46:38Z</dcterms:modified>
</cp:coreProperties>
</file>